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2" r:id="rId3"/>
    <p:sldId id="311" r:id="rId4"/>
    <p:sldId id="289" r:id="rId5"/>
    <p:sldId id="306" r:id="rId6"/>
    <p:sldId id="339" r:id="rId7"/>
    <p:sldId id="293" r:id="rId8"/>
    <p:sldId id="299" r:id="rId9"/>
    <p:sldId id="266" r:id="rId10"/>
    <p:sldId id="332" r:id="rId11"/>
    <p:sldId id="323" r:id="rId12"/>
    <p:sldId id="313" r:id="rId13"/>
    <p:sldId id="324" r:id="rId14"/>
    <p:sldId id="314" r:id="rId15"/>
    <p:sldId id="315" r:id="rId16"/>
    <p:sldId id="325" r:id="rId17"/>
    <p:sldId id="316" r:id="rId18"/>
    <p:sldId id="288" r:id="rId19"/>
    <p:sldId id="330" r:id="rId20"/>
    <p:sldId id="290" r:id="rId21"/>
    <p:sldId id="326" r:id="rId22"/>
    <p:sldId id="295" r:id="rId23"/>
    <p:sldId id="278" r:id="rId24"/>
    <p:sldId id="271" r:id="rId25"/>
    <p:sldId id="282" r:id="rId26"/>
    <p:sldId id="268" r:id="rId27"/>
    <p:sldId id="302" r:id="rId28"/>
    <p:sldId id="320" r:id="rId29"/>
    <p:sldId id="308" r:id="rId30"/>
    <p:sldId id="307" r:id="rId31"/>
    <p:sldId id="336" r:id="rId32"/>
    <p:sldId id="337" r:id="rId33"/>
    <p:sldId id="338" r:id="rId34"/>
    <p:sldId id="321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00CC99"/>
    <a:srgbClr val="FFFFFF"/>
    <a:srgbClr val="3A3D46"/>
    <a:srgbClr val="0066FF"/>
    <a:srgbClr val="AFDC7E"/>
    <a:srgbClr val="FFCCFF"/>
    <a:srgbClr val="383862"/>
    <a:srgbClr val="CCFFFF"/>
    <a:srgbClr val="2A2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307" autoAdjust="0"/>
  </p:normalViewPr>
  <p:slideViewPr>
    <p:cSldViewPr>
      <p:cViewPr>
        <p:scale>
          <a:sx n="96" d="100"/>
          <a:sy n="96" d="100"/>
        </p:scale>
        <p:origin x="-922" y="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68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68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72577D-342D-44F5-AE5A-E34435253C4A}" type="datetimeFigureOut">
              <a:rPr lang="en-US"/>
              <a:pPr>
                <a:defRPr/>
              </a:pPr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6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682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CFD5EB-566E-476E-850E-FF7BB598B284}" type="slidenum">
              <a:rPr lang="en-US" altLang="el-GR"/>
              <a:pPr>
                <a:defRPr/>
              </a:pPr>
              <a:t>‹#›</a:t>
            </a:fld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59" y="0"/>
            <a:ext cx="3038604" cy="4653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3" y="4415530"/>
            <a:ext cx="5608975" cy="4183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3"/>
            <a:ext cx="3038604" cy="465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5E65B4-9F2E-41A9-AA61-625033E3606A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405579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43426D-B32A-4028-81D5-EEF8DF2D65C0}" type="slidenum">
              <a:rPr lang="el-GR" altLang="el-GR" smtClean="0"/>
              <a:pPr>
                <a:spcBef>
                  <a:spcPct val="0"/>
                </a:spcBef>
              </a:pPr>
              <a:t>1</a:t>
            </a:fld>
            <a:endParaRPr lang="el-GR" altLang="el-GR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AA3B41-206E-47B6-ACEA-21DAD7704035}" type="slidenum">
              <a:rPr lang="el-GR" altLang="el-GR" smtClean="0"/>
              <a:pPr>
                <a:spcBef>
                  <a:spcPct val="0"/>
                </a:spcBef>
              </a:pPr>
              <a:t>26</a:t>
            </a:fld>
            <a:endParaRPr lang="el-GR" altLang="el-GR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D8B2D0-93FE-4148-AFCE-CBF714614C21}" type="slidenum">
              <a:rPr lang="el-GR" altLang="el-GR" smtClean="0"/>
              <a:pPr>
                <a:spcBef>
                  <a:spcPct val="0"/>
                </a:spcBef>
              </a:pPr>
              <a:t>9</a:t>
            </a:fld>
            <a:endParaRPr lang="el-GR" altLang="el-GR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63D8250-AE54-4349-B8F9-58388079DD31}" type="slidenum">
              <a:rPr lang="el-GR" altLang="el-G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l-GR" altLang="el-GR" dirty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C023C6-298F-476E-B5A0-377359F9F123}" type="slidenum">
              <a:rPr lang="el-GR" altLang="en-US" smtClean="0"/>
              <a:pPr>
                <a:spcBef>
                  <a:spcPct val="0"/>
                </a:spcBef>
              </a:pPr>
              <a:t>12</a:t>
            </a:fld>
            <a:endParaRPr lang="el-GR" alt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FEB8FC-3F7E-4074-87D6-E6447AF22FC1}" type="slidenum">
              <a:rPr lang="el-GR" altLang="en-US" smtClean="0"/>
              <a:pPr>
                <a:spcBef>
                  <a:spcPct val="0"/>
                </a:spcBef>
              </a:pPr>
              <a:t>14</a:t>
            </a:fld>
            <a:endParaRPr lang="el-GR" alt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6330F-23EB-4E8E-A575-2607232C6D66}" type="slidenum">
              <a:rPr lang="el-GR" altLang="en-US" smtClean="0"/>
              <a:pPr>
                <a:spcBef>
                  <a:spcPct val="0"/>
                </a:spcBef>
              </a:pPr>
              <a:t>15</a:t>
            </a:fld>
            <a:endParaRPr lang="el-GR" alt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61CB1-9BF1-44E7-98DB-DBE19F04CFB3}" type="slidenum">
              <a:rPr lang="el-GR" altLang="el-GR" smtClean="0"/>
              <a:pPr>
                <a:spcBef>
                  <a:spcPct val="0"/>
                </a:spcBef>
              </a:pPr>
              <a:t>23</a:t>
            </a:fld>
            <a:endParaRPr lang="el-GR" altLang="el-GR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9ED336-01B7-42E5-9D35-B24A628A6820}" type="slidenum">
              <a:rPr lang="el-GR" altLang="el-GR" smtClean="0"/>
              <a:pPr>
                <a:spcBef>
                  <a:spcPct val="0"/>
                </a:spcBef>
              </a:pPr>
              <a:t>24</a:t>
            </a:fld>
            <a:endParaRPr lang="el-GR" altLang="el-GR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89AEB-C108-48AA-AAA4-2CBFFBF5378A}" type="slidenum">
              <a:rPr lang="el-GR" altLang="el-GR" smtClean="0"/>
              <a:pPr>
                <a:spcBef>
                  <a:spcPct val="0"/>
                </a:spcBef>
              </a:pPr>
              <a:t>25</a:t>
            </a:fld>
            <a:endParaRPr lang="el-GR" altLang="el-GR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3019 w 2780"/>
                <a:gd name="T1" fmla="*/ 18 h 953"/>
                <a:gd name="T2" fmla="*/ 2921 w 2780"/>
                <a:gd name="T3" fmla="*/ 24 h 953"/>
                <a:gd name="T4" fmla="*/ 2854 w 2780"/>
                <a:gd name="T5" fmla="*/ 102 h 953"/>
                <a:gd name="T6" fmla="*/ 2739 w 2780"/>
                <a:gd name="T7" fmla="*/ 156 h 953"/>
                <a:gd name="T8" fmla="*/ 2732 w 2780"/>
                <a:gd name="T9" fmla="*/ 222 h 953"/>
                <a:gd name="T10" fmla="*/ 2712 w 2780"/>
                <a:gd name="T11" fmla="*/ 246 h 953"/>
                <a:gd name="T12" fmla="*/ 2692 w 2780"/>
                <a:gd name="T13" fmla="*/ 252 h 953"/>
                <a:gd name="T14" fmla="*/ 2613 w 2780"/>
                <a:gd name="T15" fmla="*/ 210 h 953"/>
                <a:gd name="T16" fmla="*/ 2467 w 2780"/>
                <a:gd name="T17" fmla="*/ 192 h 953"/>
                <a:gd name="T18" fmla="*/ 2440 w 2780"/>
                <a:gd name="T19" fmla="*/ 186 h 953"/>
                <a:gd name="T20" fmla="*/ 2419 w 2780"/>
                <a:gd name="T21" fmla="*/ 192 h 953"/>
                <a:gd name="T22" fmla="*/ 2337 w 2780"/>
                <a:gd name="T23" fmla="*/ 228 h 953"/>
                <a:gd name="T24" fmla="*/ 2299 w 2780"/>
                <a:gd name="T25" fmla="*/ 240 h 953"/>
                <a:gd name="T26" fmla="*/ 2275 w 2780"/>
                <a:gd name="T27" fmla="*/ 246 h 953"/>
                <a:gd name="T28" fmla="*/ 2263 w 2780"/>
                <a:gd name="T29" fmla="*/ 258 h 953"/>
                <a:gd name="T30" fmla="*/ 2263 w 2780"/>
                <a:gd name="T31" fmla="*/ 276 h 953"/>
                <a:gd name="T32" fmla="*/ 2240 w 2780"/>
                <a:gd name="T33" fmla="*/ 300 h 953"/>
                <a:gd name="T34" fmla="*/ 2222 w 2780"/>
                <a:gd name="T35" fmla="*/ 312 h 953"/>
                <a:gd name="T36" fmla="*/ 2210 w 2780"/>
                <a:gd name="T37" fmla="*/ 324 h 953"/>
                <a:gd name="T38" fmla="*/ 2198 w 2780"/>
                <a:gd name="T39" fmla="*/ 336 h 953"/>
                <a:gd name="T40" fmla="*/ 2163 w 2780"/>
                <a:gd name="T41" fmla="*/ 342 h 953"/>
                <a:gd name="T42" fmla="*/ 2086 w 2780"/>
                <a:gd name="T43" fmla="*/ 336 h 953"/>
                <a:gd name="T44" fmla="*/ 2044 w 2780"/>
                <a:gd name="T45" fmla="*/ 330 h 953"/>
                <a:gd name="T46" fmla="*/ 2030 w 2780"/>
                <a:gd name="T47" fmla="*/ 342 h 953"/>
                <a:gd name="T48" fmla="*/ 2016 w 2780"/>
                <a:gd name="T49" fmla="*/ 354 h 953"/>
                <a:gd name="T50" fmla="*/ 1985 w 2780"/>
                <a:gd name="T51" fmla="*/ 360 h 953"/>
                <a:gd name="T52" fmla="*/ 1926 w 2780"/>
                <a:gd name="T53" fmla="*/ 342 h 953"/>
                <a:gd name="T54" fmla="*/ 1902 w 2780"/>
                <a:gd name="T55" fmla="*/ 342 h 953"/>
                <a:gd name="T56" fmla="*/ 1878 w 2780"/>
                <a:gd name="T57" fmla="*/ 354 h 953"/>
                <a:gd name="T58" fmla="*/ 1809 w 2780"/>
                <a:gd name="T59" fmla="*/ 425 h 953"/>
                <a:gd name="T60" fmla="*/ 1759 w 2780"/>
                <a:gd name="T61" fmla="*/ 569 h 953"/>
                <a:gd name="T62" fmla="*/ 1759 w 2780"/>
                <a:gd name="T63" fmla="*/ 593 h 953"/>
                <a:gd name="T64" fmla="*/ 1766 w 2780"/>
                <a:gd name="T65" fmla="*/ 641 h 953"/>
                <a:gd name="T66" fmla="*/ 1787 w 2780"/>
                <a:gd name="T67" fmla="*/ 659 h 953"/>
                <a:gd name="T68" fmla="*/ 1780 w 2780"/>
                <a:gd name="T69" fmla="*/ 671 h 953"/>
                <a:gd name="T70" fmla="*/ 1766 w 2780"/>
                <a:gd name="T71" fmla="*/ 683 h 953"/>
                <a:gd name="T72" fmla="*/ 1677 w 2780"/>
                <a:gd name="T73" fmla="*/ 689 h 953"/>
                <a:gd name="T74" fmla="*/ 1600 w 2780"/>
                <a:gd name="T75" fmla="*/ 629 h 953"/>
                <a:gd name="T76" fmla="*/ 1453 w 2780"/>
                <a:gd name="T77" fmla="*/ 587 h 953"/>
                <a:gd name="T78" fmla="*/ 1292 w 2780"/>
                <a:gd name="T79" fmla="*/ 671 h 953"/>
                <a:gd name="T80" fmla="*/ 1102 w 2780"/>
                <a:gd name="T81" fmla="*/ 731 h 953"/>
                <a:gd name="T82" fmla="*/ 894 w 2780"/>
                <a:gd name="T83" fmla="*/ 743 h 953"/>
                <a:gd name="T84" fmla="*/ 682 w 2780"/>
                <a:gd name="T85" fmla="*/ 701 h 953"/>
                <a:gd name="T86" fmla="*/ 622 w 2780"/>
                <a:gd name="T87" fmla="*/ 695 h 953"/>
                <a:gd name="T88" fmla="*/ 610 w 2780"/>
                <a:gd name="T89" fmla="*/ 701 h 953"/>
                <a:gd name="T90" fmla="*/ 574 w 2780"/>
                <a:gd name="T91" fmla="*/ 731 h 953"/>
                <a:gd name="T92" fmla="*/ 463 w 2780"/>
                <a:gd name="T93" fmla="*/ 809 h 953"/>
                <a:gd name="T94" fmla="*/ 433 w 2780"/>
                <a:gd name="T95" fmla="*/ 821 h 953"/>
                <a:gd name="T96" fmla="*/ 409 w 2780"/>
                <a:gd name="T97" fmla="*/ 821 h 953"/>
                <a:gd name="T98" fmla="*/ 362 w 2780"/>
                <a:gd name="T99" fmla="*/ 827 h 953"/>
                <a:gd name="T100" fmla="*/ 236 w 2780"/>
                <a:gd name="T101" fmla="*/ 851 h 953"/>
                <a:gd name="T102" fmla="*/ 200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303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</p:grpSp>
      <p:sp>
        <p:nvSpPr>
          <p:cNvPr id="8705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l-GR" noProof="0"/>
              <a:t>Click to edit Master title style</a:t>
            </a:r>
          </a:p>
        </p:txBody>
      </p:sp>
      <p:sp>
        <p:nvSpPr>
          <p:cNvPr id="8705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l-GR" noProof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D822-D203-4DE9-A697-2C31A5DA2FA0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59987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F973-5DDF-4BF1-841F-8D6CFA5E36E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02523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E1D0-ECBD-4631-A60F-1DD81848D0A2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802469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AE019-067E-466A-9E08-3A50988E5DDF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96441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ADB1-B927-4750-A139-E2BC18F3F07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54477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8DE1E-05A6-4668-90F1-2DF3839F9035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41797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B7D8-975E-4F85-B67E-DF15CB792C1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19086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58AF-556E-4780-A17C-760AA03C735A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341450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B89B4-DE36-4DE9-83CB-8A119345F2DE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49857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37300-B238-483A-A44C-D1E5CE8419E2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406618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F8EC6-B14B-4614-96EA-B8134F15536A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290669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BDD9-488E-47CD-83FC-BCA7B0BC5E3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86260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73FA6-AEF5-4064-A6F8-DB2598F9ECC6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0528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CC99"/>
            </a:gs>
            <a:gs pos="100000">
              <a:srgbClr val="5D9E9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3019 w 2780"/>
                <a:gd name="T1" fmla="*/ 18 h 953"/>
                <a:gd name="T2" fmla="*/ 2921 w 2780"/>
                <a:gd name="T3" fmla="*/ 24 h 953"/>
                <a:gd name="T4" fmla="*/ 2854 w 2780"/>
                <a:gd name="T5" fmla="*/ 102 h 953"/>
                <a:gd name="T6" fmla="*/ 2739 w 2780"/>
                <a:gd name="T7" fmla="*/ 156 h 953"/>
                <a:gd name="T8" fmla="*/ 2732 w 2780"/>
                <a:gd name="T9" fmla="*/ 222 h 953"/>
                <a:gd name="T10" fmla="*/ 2712 w 2780"/>
                <a:gd name="T11" fmla="*/ 246 h 953"/>
                <a:gd name="T12" fmla="*/ 2692 w 2780"/>
                <a:gd name="T13" fmla="*/ 252 h 953"/>
                <a:gd name="T14" fmla="*/ 2613 w 2780"/>
                <a:gd name="T15" fmla="*/ 210 h 953"/>
                <a:gd name="T16" fmla="*/ 2467 w 2780"/>
                <a:gd name="T17" fmla="*/ 192 h 953"/>
                <a:gd name="T18" fmla="*/ 2440 w 2780"/>
                <a:gd name="T19" fmla="*/ 186 h 953"/>
                <a:gd name="T20" fmla="*/ 2419 w 2780"/>
                <a:gd name="T21" fmla="*/ 192 h 953"/>
                <a:gd name="T22" fmla="*/ 2337 w 2780"/>
                <a:gd name="T23" fmla="*/ 228 h 953"/>
                <a:gd name="T24" fmla="*/ 2299 w 2780"/>
                <a:gd name="T25" fmla="*/ 240 h 953"/>
                <a:gd name="T26" fmla="*/ 2275 w 2780"/>
                <a:gd name="T27" fmla="*/ 246 h 953"/>
                <a:gd name="T28" fmla="*/ 2263 w 2780"/>
                <a:gd name="T29" fmla="*/ 258 h 953"/>
                <a:gd name="T30" fmla="*/ 2263 w 2780"/>
                <a:gd name="T31" fmla="*/ 276 h 953"/>
                <a:gd name="T32" fmla="*/ 2240 w 2780"/>
                <a:gd name="T33" fmla="*/ 300 h 953"/>
                <a:gd name="T34" fmla="*/ 2222 w 2780"/>
                <a:gd name="T35" fmla="*/ 312 h 953"/>
                <a:gd name="T36" fmla="*/ 2210 w 2780"/>
                <a:gd name="T37" fmla="*/ 324 h 953"/>
                <a:gd name="T38" fmla="*/ 2198 w 2780"/>
                <a:gd name="T39" fmla="*/ 336 h 953"/>
                <a:gd name="T40" fmla="*/ 2163 w 2780"/>
                <a:gd name="T41" fmla="*/ 342 h 953"/>
                <a:gd name="T42" fmla="*/ 2086 w 2780"/>
                <a:gd name="T43" fmla="*/ 336 h 953"/>
                <a:gd name="T44" fmla="*/ 2044 w 2780"/>
                <a:gd name="T45" fmla="*/ 330 h 953"/>
                <a:gd name="T46" fmla="*/ 2030 w 2780"/>
                <a:gd name="T47" fmla="*/ 342 h 953"/>
                <a:gd name="T48" fmla="*/ 2016 w 2780"/>
                <a:gd name="T49" fmla="*/ 354 h 953"/>
                <a:gd name="T50" fmla="*/ 1985 w 2780"/>
                <a:gd name="T51" fmla="*/ 360 h 953"/>
                <a:gd name="T52" fmla="*/ 1926 w 2780"/>
                <a:gd name="T53" fmla="*/ 342 h 953"/>
                <a:gd name="T54" fmla="*/ 1902 w 2780"/>
                <a:gd name="T55" fmla="*/ 342 h 953"/>
                <a:gd name="T56" fmla="*/ 1878 w 2780"/>
                <a:gd name="T57" fmla="*/ 354 h 953"/>
                <a:gd name="T58" fmla="*/ 1809 w 2780"/>
                <a:gd name="T59" fmla="*/ 425 h 953"/>
                <a:gd name="T60" fmla="*/ 1759 w 2780"/>
                <a:gd name="T61" fmla="*/ 569 h 953"/>
                <a:gd name="T62" fmla="*/ 1759 w 2780"/>
                <a:gd name="T63" fmla="*/ 593 h 953"/>
                <a:gd name="T64" fmla="*/ 1766 w 2780"/>
                <a:gd name="T65" fmla="*/ 641 h 953"/>
                <a:gd name="T66" fmla="*/ 1787 w 2780"/>
                <a:gd name="T67" fmla="*/ 659 h 953"/>
                <a:gd name="T68" fmla="*/ 1780 w 2780"/>
                <a:gd name="T69" fmla="*/ 671 h 953"/>
                <a:gd name="T70" fmla="*/ 1766 w 2780"/>
                <a:gd name="T71" fmla="*/ 683 h 953"/>
                <a:gd name="T72" fmla="*/ 1677 w 2780"/>
                <a:gd name="T73" fmla="*/ 689 h 953"/>
                <a:gd name="T74" fmla="*/ 1600 w 2780"/>
                <a:gd name="T75" fmla="*/ 629 h 953"/>
                <a:gd name="T76" fmla="*/ 1453 w 2780"/>
                <a:gd name="T77" fmla="*/ 587 h 953"/>
                <a:gd name="T78" fmla="*/ 1292 w 2780"/>
                <a:gd name="T79" fmla="*/ 671 h 953"/>
                <a:gd name="T80" fmla="*/ 1102 w 2780"/>
                <a:gd name="T81" fmla="*/ 731 h 953"/>
                <a:gd name="T82" fmla="*/ 894 w 2780"/>
                <a:gd name="T83" fmla="*/ 743 h 953"/>
                <a:gd name="T84" fmla="*/ 682 w 2780"/>
                <a:gd name="T85" fmla="*/ 701 h 953"/>
                <a:gd name="T86" fmla="*/ 622 w 2780"/>
                <a:gd name="T87" fmla="*/ 695 h 953"/>
                <a:gd name="T88" fmla="*/ 610 w 2780"/>
                <a:gd name="T89" fmla="*/ 701 h 953"/>
                <a:gd name="T90" fmla="*/ 574 w 2780"/>
                <a:gd name="T91" fmla="*/ 731 h 953"/>
                <a:gd name="T92" fmla="*/ 463 w 2780"/>
                <a:gd name="T93" fmla="*/ 809 h 953"/>
                <a:gd name="T94" fmla="*/ 433 w 2780"/>
                <a:gd name="T95" fmla="*/ 821 h 953"/>
                <a:gd name="T96" fmla="*/ 409 w 2780"/>
                <a:gd name="T97" fmla="*/ 821 h 953"/>
                <a:gd name="T98" fmla="*/ 362 w 2780"/>
                <a:gd name="T99" fmla="*/ 827 h 953"/>
                <a:gd name="T100" fmla="*/ 236 w 2780"/>
                <a:gd name="T101" fmla="*/ 851 h 953"/>
                <a:gd name="T102" fmla="*/ 200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3032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2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2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2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2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2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2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3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3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l-GR" dirty="0">
                <a:cs typeface="Arial" charset="0"/>
              </a:endParaRPr>
            </a:p>
          </p:txBody>
        </p:sp>
      </p:grpSp>
      <p:sp>
        <p:nvSpPr>
          <p:cNvPr id="860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8603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603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60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372A7B3-6B44-4A2E-8CD6-C33223EEC24C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  <p:sp>
        <p:nvSpPr>
          <p:cNvPr id="860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4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388" y="3413125"/>
            <a:ext cx="8386762" cy="1828800"/>
          </a:xfrm>
        </p:spPr>
        <p:txBody>
          <a:bodyPr/>
          <a:lstStyle/>
          <a:p>
            <a:pPr eaLnBrk="1" hangingPunct="1">
              <a:defRPr/>
            </a:pPr>
            <a:r>
              <a:rPr lang="el-GR" sz="4400" b="1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ΕΝΙΑΙΕΣ ΓΡΑΠΤΕΣ ΤΕΛΙΚΕΣ </a:t>
            </a:r>
            <a:b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ΠΡΟΑΓΩΓΙΚΕΣ ΚΑΙ ΑΠΟΛΥΤΗΡΙΕΣ </a:t>
            </a:r>
            <a:b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ΕΞΕΤΑΣΕΙΣ</a:t>
            </a:r>
            <a:b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4400" b="1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l-GR" sz="4400" b="1" dirty="0">
              <a:solidFill>
                <a:schemeClr val="tx1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2C1FBA-7F77-6EC1-E6BD-8C1CC9897D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288" t="34600" r="71823" b="52800"/>
          <a:stretch>
            <a:fillRect/>
          </a:stretch>
        </p:blipFill>
        <p:spPr>
          <a:xfrm>
            <a:off x="179512" y="2708920"/>
            <a:ext cx="2304257" cy="18372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996950" y="896938"/>
            <a:ext cx="7823200" cy="1139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ΕΛΕΓΧΟΣ ΥΠΟΛΟΓΙΣΤΙΚΩΝ ΜΗΧΑΝΩΝ</a:t>
            </a:r>
            <a:br>
              <a:rPr lang="el-GR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1334" r="21600" b="1056"/>
          <a:stretch>
            <a:fillRect/>
          </a:stretch>
        </p:blipFill>
        <p:spPr bwMode="auto">
          <a:xfrm>
            <a:off x="2771775" y="2636838"/>
            <a:ext cx="1425575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2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1334" r="21600" b="1056"/>
          <a:stretch>
            <a:fillRect/>
          </a:stretch>
        </p:blipFill>
        <p:spPr bwMode="auto">
          <a:xfrm>
            <a:off x="4668838" y="2636838"/>
            <a:ext cx="1425575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Rectangle 259"/>
          <p:cNvSpPr>
            <a:spLocks noChangeArrowheads="1"/>
          </p:cNvSpPr>
          <p:nvPr/>
        </p:nvSpPr>
        <p:spPr bwMode="auto">
          <a:xfrm>
            <a:off x="4778375" y="2698750"/>
            <a:ext cx="1179513" cy="2522538"/>
          </a:xfrm>
          <a:prstGeom prst="rect">
            <a:avLst/>
          </a:prstGeom>
          <a:solidFill>
            <a:srgbClr val="2A2A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457200" eaLnBrk="1" hangingPunct="1"/>
            <a:endParaRPr lang="el-GR" altLang="el-GR" dirty="0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37894" name="Picture 260"/>
          <p:cNvPicPr>
            <a:picLocks noChangeAspect="1" noChangeArrowheads="1"/>
          </p:cNvPicPr>
          <p:nvPr/>
        </p:nvPicPr>
        <p:blipFill>
          <a:blip r:embed="rId4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40125"/>
            <a:ext cx="7667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68538" y="1916113"/>
            <a:ext cx="5111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3607" y="2204864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111111"/>
                </a:solidFill>
              </a:rPr>
              <a:t>Βλέπε ενδεικτικό παράδειγμα:</a:t>
            </a:r>
            <a:endParaRPr lang="el-GR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Tipp-Ex Tippex Correction Pen Fluid Bottle Shake n Squeeze Micro Pocket  Mouse | e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367" y="3277417"/>
            <a:ext cx="2925304" cy="2940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&quot;Not Allowed&quot; Symbol 2"/>
          <p:cNvSpPr/>
          <p:nvPr/>
        </p:nvSpPr>
        <p:spPr bwMode="auto">
          <a:xfrm>
            <a:off x="2565983" y="2886630"/>
            <a:ext cx="4058071" cy="3645024"/>
          </a:xfrm>
          <a:prstGeom prst="noSmoking">
            <a:avLst>
              <a:gd name="adj" fmla="val 897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l-GR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566863"/>
          </a:xfrm>
        </p:spPr>
        <p:txBody>
          <a:bodyPr/>
          <a:lstStyle/>
          <a:p>
            <a:pPr>
              <a:defRPr/>
            </a:pPr>
            <a:r>
              <a:rPr lang="el-GR" sz="4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Απαγορεύεται η χρήση διορθωτικού υγρού ή ταινίας- π.χ. 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tippex</a:t>
            </a:r>
            <a:r>
              <a:rPr lang="el-GR" sz="4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και </a:t>
            </a:r>
            <a:r>
              <a:rPr lang="en-US" sz="4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highlighter.</a:t>
            </a: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800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Μην τα φέρετε μαζί σας</a:t>
            </a:r>
            <a:endParaRPr lang="en-US" sz="4800" u="sng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77800" y="1038225"/>
            <a:ext cx="8351838" cy="18097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800" b="1" u="sng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GB" sz="2800" b="1" u="sng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u="sng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ΛΕΠΤΑ</a:t>
            </a:r>
            <a:r>
              <a:rPr lang="en-GB" sz="2800" b="1" u="sng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ΠΡΙΝ ΤΗΝ ΕΝΑΡΞΗ ΤΗΣ ΕΞΕΤΑΣΗΣ ΜΕ ΤΟ ΚΤΥΠΗΜΑ ΤΟΥ ΚΟΥΔΟΥΝΙΟΥ,</a:t>
            </a:r>
            <a:br>
              <a:rPr lang="el-GR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ΣΥΝΟΔΕΙΑ ΤΩΝ ΕΠΙΤΗΡΗΤΏΝ</a:t>
            </a:r>
            <a:br>
              <a:rPr lang="el-GR" sz="2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ΟΙ ΜΑΘΗΤΕΣ ΕΙΣΕΡΧΟΝΤΑΙ ΣΤΙΣ ΤΑΞΕΙΣ</a:t>
            </a:r>
            <a:r>
              <a:rPr lang="el-GR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363" name="Group 10"/>
          <p:cNvGrpSpPr>
            <a:grpSpLocks noChangeAspect="1"/>
          </p:cNvGrpSpPr>
          <p:nvPr/>
        </p:nvGrpSpPr>
        <p:grpSpPr bwMode="auto">
          <a:xfrm flipV="1">
            <a:off x="7759700" y="2479675"/>
            <a:ext cx="1400175" cy="1800225"/>
            <a:chOff x="2426" y="1979"/>
            <a:chExt cx="892" cy="1147"/>
          </a:xfrm>
        </p:grpSpPr>
        <p:sp>
          <p:nvSpPr>
            <p:cNvPr id="1538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426" y="1979"/>
              <a:ext cx="892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84" name="Freeform 12"/>
            <p:cNvSpPr>
              <a:spLocks noChangeAspect="1"/>
            </p:cNvSpPr>
            <p:nvPr/>
          </p:nvSpPr>
          <p:spPr bwMode="auto">
            <a:xfrm>
              <a:off x="2671" y="2688"/>
              <a:ext cx="421" cy="438"/>
            </a:xfrm>
            <a:custGeom>
              <a:avLst/>
              <a:gdLst>
                <a:gd name="T0" fmla="*/ 0 w 844"/>
                <a:gd name="T1" fmla="*/ 1 h 876"/>
                <a:gd name="T2" fmla="*/ 0 w 844"/>
                <a:gd name="T3" fmla="*/ 1 h 876"/>
                <a:gd name="T4" fmla="*/ 0 w 844"/>
                <a:gd name="T5" fmla="*/ 1 h 876"/>
                <a:gd name="T6" fmla="*/ 0 w 844"/>
                <a:gd name="T7" fmla="*/ 1 h 876"/>
                <a:gd name="T8" fmla="*/ 0 w 844"/>
                <a:gd name="T9" fmla="*/ 1 h 876"/>
                <a:gd name="T10" fmla="*/ 0 w 844"/>
                <a:gd name="T11" fmla="*/ 1 h 876"/>
                <a:gd name="T12" fmla="*/ 0 w 844"/>
                <a:gd name="T13" fmla="*/ 1 h 876"/>
                <a:gd name="T14" fmla="*/ 0 w 844"/>
                <a:gd name="T15" fmla="*/ 1 h 876"/>
                <a:gd name="T16" fmla="*/ 0 w 844"/>
                <a:gd name="T17" fmla="*/ 1 h 876"/>
                <a:gd name="T18" fmla="*/ 0 w 844"/>
                <a:gd name="T19" fmla="*/ 1 h 876"/>
                <a:gd name="T20" fmla="*/ 0 w 844"/>
                <a:gd name="T21" fmla="*/ 1 h 876"/>
                <a:gd name="T22" fmla="*/ 0 w 844"/>
                <a:gd name="T23" fmla="*/ 1 h 876"/>
                <a:gd name="T24" fmla="*/ 0 w 844"/>
                <a:gd name="T25" fmla="*/ 1 h 876"/>
                <a:gd name="T26" fmla="*/ 0 w 844"/>
                <a:gd name="T27" fmla="*/ 1 h 876"/>
                <a:gd name="T28" fmla="*/ 0 w 844"/>
                <a:gd name="T29" fmla="*/ 1 h 876"/>
                <a:gd name="T30" fmla="*/ 0 w 844"/>
                <a:gd name="T31" fmla="*/ 1 h 876"/>
                <a:gd name="T32" fmla="*/ 0 w 844"/>
                <a:gd name="T33" fmla="*/ 0 h 876"/>
                <a:gd name="T34" fmla="*/ 0 w 844"/>
                <a:gd name="T35" fmla="*/ 1 h 876"/>
                <a:gd name="T36" fmla="*/ 0 w 844"/>
                <a:gd name="T37" fmla="*/ 1 h 876"/>
                <a:gd name="T38" fmla="*/ 0 w 844"/>
                <a:gd name="T39" fmla="*/ 1 h 876"/>
                <a:gd name="T40" fmla="*/ 0 w 844"/>
                <a:gd name="T41" fmla="*/ 1 h 876"/>
                <a:gd name="T42" fmla="*/ 0 w 844"/>
                <a:gd name="T43" fmla="*/ 1 h 876"/>
                <a:gd name="T44" fmla="*/ 0 w 844"/>
                <a:gd name="T45" fmla="*/ 1 h 876"/>
                <a:gd name="T46" fmla="*/ 0 w 844"/>
                <a:gd name="T47" fmla="*/ 1 h 876"/>
                <a:gd name="T48" fmla="*/ 0 w 844"/>
                <a:gd name="T49" fmla="*/ 1 h 876"/>
                <a:gd name="T50" fmla="*/ 0 w 844"/>
                <a:gd name="T51" fmla="*/ 1 h 876"/>
                <a:gd name="T52" fmla="*/ 0 w 844"/>
                <a:gd name="T53" fmla="*/ 1 h 876"/>
                <a:gd name="T54" fmla="*/ 0 w 844"/>
                <a:gd name="T55" fmla="*/ 1 h 876"/>
                <a:gd name="T56" fmla="*/ 0 w 844"/>
                <a:gd name="T57" fmla="*/ 1 h 876"/>
                <a:gd name="T58" fmla="*/ 0 w 844"/>
                <a:gd name="T59" fmla="*/ 1 h 876"/>
                <a:gd name="T60" fmla="*/ 0 w 844"/>
                <a:gd name="T61" fmla="*/ 1 h 876"/>
                <a:gd name="T62" fmla="*/ 0 w 844"/>
                <a:gd name="T63" fmla="*/ 1 h 876"/>
                <a:gd name="T64" fmla="*/ 0 w 844"/>
                <a:gd name="T65" fmla="*/ 1 h 876"/>
                <a:gd name="T66" fmla="*/ 0 w 844"/>
                <a:gd name="T67" fmla="*/ 1 h 8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44"/>
                <a:gd name="T103" fmla="*/ 0 h 876"/>
                <a:gd name="T104" fmla="*/ 844 w 844"/>
                <a:gd name="T105" fmla="*/ 876 h 8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44" h="876">
                  <a:moveTo>
                    <a:pt x="643" y="876"/>
                  </a:moveTo>
                  <a:lnTo>
                    <a:pt x="664" y="875"/>
                  </a:lnTo>
                  <a:lnTo>
                    <a:pt x="683" y="871"/>
                  </a:lnTo>
                  <a:lnTo>
                    <a:pt x="703" y="867"/>
                  </a:lnTo>
                  <a:lnTo>
                    <a:pt x="721" y="860"/>
                  </a:lnTo>
                  <a:lnTo>
                    <a:pt x="739" y="852"/>
                  </a:lnTo>
                  <a:lnTo>
                    <a:pt x="755" y="841"/>
                  </a:lnTo>
                  <a:lnTo>
                    <a:pt x="771" y="830"/>
                  </a:lnTo>
                  <a:lnTo>
                    <a:pt x="785" y="817"/>
                  </a:lnTo>
                  <a:lnTo>
                    <a:pt x="797" y="803"/>
                  </a:lnTo>
                  <a:lnTo>
                    <a:pt x="809" y="787"/>
                  </a:lnTo>
                  <a:lnTo>
                    <a:pt x="819" y="771"/>
                  </a:lnTo>
                  <a:lnTo>
                    <a:pt x="827" y="754"/>
                  </a:lnTo>
                  <a:lnTo>
                    <a:pt x="834" y="736"/>
                  </a:lnTo>
                  <a:lnTo>
                    <a:pt x="839" y="717"/>
                  </a:lnTo>
                  <a:lnTo>
                    <a:pt x="842" y="698"/>
                  </a:lnTo>
                  <a:lnTo>
                    <a:pt x="844" y="677"/>
                  </a:lnTo>
                  <a:lnTo>
                    <a:pt x="844" y="199"/>
                  </a:lnTo>
                  <a:lnTo>
                    <a:pt x="842" y="178"/>
                  </a:lnTo>
                  <a:lnTo>
                    <a:pt x="839" y="159"/>
                  </a:lnTo>
                  <a:lnTo>
                    <a:pt x="834" y="140"/>
                  </a:lnTo>
                  <a:lnTo>
                    <a:pt x="827" y="122"/>
                  </a:lnTo>
                  <a:lnTo>
                    <a:pt x="819" y="104"/>
                  </a:lnTo>
                  <a:lnTo>
                    <a:pt x="809" y="88"/>
                  </a:lnTo>
                  <a:lnTo>
                    <a:pt x="797" y="72"/>
                  </a:lnTo>
                  <a:lnTo>
                    <a:pt x="785" y="58"/>
                  </a:lnTo>
                  <a:lnTo>
                    <a:pt x="771" y="46"/>
                  </a:lnTo>
                  <a:lnTo>
                    <a:pt x="755" y="34"/>
                  </a:lnTo>
                  <a:lnTo>
                    <a:pt x="739" y="24"/>
                  </a:lnTo>
                  <a:lnTo>
                    <a:pt x="721" y="16"/>
                  </a:lnTo>
                  <a:lnTo>
                    <a:pt x="703" y="9"/>
                  </a:lnTo>
                  <a:lnTo>
                    <a:pt x="683" y="4"/>
                  </a:lnTo>
                  <a:lnTo>
                    <a:pt x="664" y="1"/>
                  </a:lnTo>
                  <a:lnTo>
                    <a:pt x="643" y="0"/>
                  </a:lnTo>
                  <a:lnTo>
                    <a:pt x="200" y="0"/>
                  </a:lnTo>
                  <a:lnTo>
                    <a:pt x="179" y="1"/>
                  </a:lnTo>
                  <a:lnTo>
                    <a:pt x="159" y="4"/>
                  </a:lnTo>
                  <a:lnTo>
                    <a:pt x="140" y="9"/>
                  </a:lnTo>
                  <a:lnTo>
                    <a:pt x="121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3" y="46"/>
                  </a:lnTo>
                  <a:lnTo>
                    <a:pt x="59" y="58"/>
                  </a:lnTo>
                  <a:lnTo>
                    <a:pt x="45" y="72"/>
                  </a:lnTo>
                  <a:lnTo>
                    <a:pt x="34" y="88"/>
                  </a:lnTo>
                  <a:lnTo>
                    <a:pt x="25" y="104"/>
                  </a:lnTo>
                  <a:lnTo>
                    <a:pt x="17" y="122"/>
                  </a:lnTo>
                  <a:lnTo>
                    <a:pt x="10" y="140"/>
                  </a:lnTo>
                  <a:lnTo>
                    <a:pt x="4" y="159"/>
                  </a:lnTo>
                  <a:lnTo>
                    <a:pt x="2" y="178"/>
                  </a:lnTo>
                  <a:lnTo>
                    <a:pt x="0" y="199"/>
                  </a:lnTo>
                  <a:lnTo>
                    <a:pt x="0" y="677"/>
                  </a:lnTo>
                  <a:lnTo>
                    <a:pt x="2" y="698"/>
                  </a:lnTo>
                  <a:lnTo>
                    <a:pt x="4" y="717"/>
                  </a:lnTo>
                  <a:lnTo>
                    <a:pt x="10" y="736"/>
                  </a:lnTo>
                  <a:lnTo>
                    <a:pt x="17" y="754"/>
                  </a:lnTo>
                  <a:lnTo>
                    <a:pt x="25" y="771"/>
                  </a:lnTo>
                  <a:lnTo>
                    <a:pt x="34" y="787"/>
                  </a:lnTo>
                  <a:lnTo>
                    <a:pt x="45" y="803"/>
                  </a:lnTo>
                  <a:lnTo>
                    <a:pt x="59" y="817"/>
                  </a:lnTo>
                  <a:lnTo>
                    <a:pt x="73" y="830"/>
                  </a:lnTo>
                  <a:lnTo>
                    <a:pt x="88" y="841"/>
                  </a:lnTo>
                  <a:lnTo>
                    <a:pt x="104" y="852"/>
                  </a:lnTo>
                  <a:lnTo>
                    <a:pt x="121" y="860"/>
                  </a:lnTo>
                  <a:lnTo>
                    <a:pt x="140" y="867"/>
                  </a:lnTo>
                  <a:lnTo>
                    <a:pt x="159" y="871"/>
                  </a:lnTo>
                  <a:lnTo>
                    <a:pt x="179" y="875"/>
                  </a:lnTo>
                  <a:lnTo>
                    <a:pt x="200" y="876"/>
                  </a:lnTo>
                  <a:lnTo>
                    <a:pt x="643" y="8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85" name="Freeform 13"/>
            <p:cNvSpPr>
              <a:spLocks noChangeAspect="1"/>
            </p:cNvSpPr>
            <p:nvPr/>
          </p:nvSpPr>
          <p:spPr bwMode="auto">
            <a:xfrm>
              <a:off x="2706" y="2996"/>
              <a:ext cx="81" cy="97"/>
            </a:xfrm>
            <a:custGeom>
              <a:avLst/>
              <a:gdLst>
                <a:gd name="T0" fmla="*/ 0 w 162"/>
                <a:gd name="T1" fmla="*/ 0 h 193"/>
                <a:gd name="T2" fmla="*/ 0 w 162"/>
                <a:gd name="T3" fmla="*/ 1 h 193"/>
                <a:gd name="T4" fmla="*/ 1 w 162"/>
                <a:gd name="T5" fmla="*/ 1 h 193"/>
                <a:gd name="T6" fmla="*/ 1 w 162"/>
                <a:gd name="T7" fmla="*/ 1 h 193"/>
                <a:gd name="T8" fmla="*/ 1 w 162"/>
                <a:gd name="T9" fmla="*/ 1 h 193"/>
                <a:gd name="T10" fmla="*/ 1 w 162"/>
                <a:gd name="T11" fmla="*/ 1 h 193"/>
                <a:gd name="T12" fmla="*/ 1 w 162"/>
                <a:gd name="T13" fmla="*/ 1 h 193"/>
                <a:gd name="T14" fmla="*/ 1 w 162"/>
                <a:gd name="T15" fmla="*/ 1 h 193"/>
                <a:gd name="T16" fmla="*/ 1 w 162"/>
                <a:gd name="T17" fmla="*/ 1 h 193"/>
                <a:gd name="T18" fmla="*/ 1 w 162"/>
                <a:gd name="T19" fmla="*/ 1 h 193"/>
                <a:gd name="T20" fmla="*/ 1 w 162"/>
                <a:gd name="T21" fmla="*/ 1 h 193"/>
                <a:gd name="T22" fmla="*/ 1 w 162"/>
                <a:gd name="T23" fmla="*/ 1 h 193"/>
                <a:gd name="T24" fmla="*/ 1 w 162"/>
                <a:gd name="T25" fmla="*/ 1 h 193"/>
                <a:gd name="T26" fmla="*/ 1 w 162"/>
                <a:gd name="T27" fmla="*/ 1 h 193"/>
                <a:gd name="T28" fmla="*/ 1 w 162"/>
                <a:gd name="T29" fmla="*/ 1 h 193"/>
                <a:gd name="T30" fmla="*/ 1 w 162"/>
                <a:gd name="T31" fmla="*/ 1 h 193"/>
                <a:gd name="T32" fmla="*/ 1 w 162"/>
                <a:gd name="T33" fmla="*/ 1 h 193"/>
                <a:gd name="T34" fmla="*/ 0 w 162"/>
                <a:gd name="T35" fmla="*/ 0 h 1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2"/>
                <a:gd name="T55" fmla="*/ 0 h 193"/>
                <a:gd name="T56" fmla="*/ 162 w 162"/>
                <a:gd name="T57" fmla="*/ 193 h 1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2" h="193">
                  <a:moveTo>
                    <a:pt x="0" y="0"/>
                  </a:moveTo>
                  <a:lnTo>
                    <a:pt x="0" y="14"/>
                  </a:lnTo>
                  <a:lnTo>
                    <a:pt x="3" y="48"/>
                  </a:lnTo>
                  <a:lnTo>
                    <a:pt x="12" y="80"/>
                  </a:lnTo>
                  <a:lnTo>
                    <a:pt x="27" y="109"/>
                  </a:lnTo>
                  <a:lnTo>
                    <a:pt x="47" y="136"/>
                  </a:lnTo>
                  <a:lnTo>
                    <a:pt x="71" y="158"/>
                  </a:lnTo>
                  <a:lnTo>
                    <a:pt x="99" y="175"/>
                  </a:lnTo>
                  <a:lnTo>
                    <a:pt x="129" y="186"/>
                  </a:lnTo>
                  <a:lnTo>
                    <a:pt x="162" y="193"/>
                  </a:lnTo>
                  <a:lnTo>
                    <a:pt x="133" y="178"/>
                  </a:lnTo>
                  <a:lnTo>
                    <a:pt x="106" y="161"/>
                  </a:lnTo>
                  <a:lnTo>
                    <a:pt x="80" y="140"/>
                  </a:lnTo>
                  <a:lnTo>
                    <a:pt x="58" y="116"/>
                  </a:lnTo>
                  <a:lnTo>
                    <a:pt x="39" y="91"/>
                  </a:lnTo>
                  <a:lnTo>
                    <a:pt x="23" y="62"/>
                  </a:lnTo>
                  <a:lnTo>
                    <a:pt x="9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86" name="Freeform 14"/>
            <p:cNvSpPr>
              <a:spLocks noChangeAspect="1"/>
            </p:cNvSpPr>
            <p:nvPr/>
          </p:nvSpPr>
          <p:spPr bwMode="auto">
            <a:xfrm>
              <a:off x="2577" y="2744"/>
              <a:ext cx="297" cy="252"/>
            </a:xfrm>
            <a:custGeom>
              <a:avLst/>
              <a:gdLst>
                <a:gd name="T0" fmla="*/ 1 w 593"/>
                <a:gd name="T1" fmla="*/ 0 h 506"/>
                <a:gd name="T2" fmla="*/ 1 w 593"/>
                <a:gd name="T3" fmla="*/ 0 h 506"/>
                <a:gd name="T4" fmla="*/ 0 w 593"/>
                <a:gd name="T5" fmla="*/ 0 h 506"/>
                <a:gd name="T6" fmla="*/ 1 w 593"/>
                <a:gd name="T7" fmla="*/ 0 h 506"/>
                <a:gd name="T8" fmla="*/ 1 w 593"/>
                <a:gd name="T9" fmla="*/ 0 h 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3"/>
                <a:gd name="T16" fmla="*/ 0 h 506"/>
                <a:gd name="T17" fmla="*/ 593 w 593"/>
                <a:gd name="T18" fmla="*/ 506 h 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3" h="506">
                  <a:moveTo>
                    <a:pt x="593" y="451"/>
                  </a:moveTo>
                  <a:lnTo>
                    <a:pt x="46" y="0"/>
                  </a:lnTo>
                  <a:lnTo>
                    <a:pt x="0" y="56"/>
                  </a:lnTo>
                  <a:lnTo>
                    <a:pt x="548" y="506"/>
                  </a:lnTo>
                  <a:lnTo>
                    <a:pt x="593" y="4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87" name="Freeform 15"/>
            <p:cNvSpPr>
              <a:spLocks noChangeAspect="1"/>
            </p:cNvSpPr>
            <p:nvPr/>
          </p:nvSpPr>
          <p:spPr bwMode="auto">
            <a:xfrm>
              <a:off x="2501" y="2675"/>
              <a:ext cx="113" cy="114"/>
            </a:xfrm>
            <a:custGeom>
              <a:avLst/>
              <a:gdLst>
                <a:gd name="T0" fmla="*/ 1 w 226"/>
                <a:gd name="T1" fmla="*/ 1 h 227"/>
                <a:gd name="T2" fmla="*/ 1 w 226"/>
                <a:gd name="T3" fmla="*/ 1 h 227"/>
                <a:gd name="T4" fmla="*/ 1 w 226"/>
                <a:gd name="T5" fmla="*/ 1 h 227"/>
                <a:gd name="T6" fmla="*/ 1 w 226"/>
                <a:gd name="T7" fmla="*/ 1 h 227"/>
                <a:gd name="T8" fmla="*/ 1 w 226"/>
                <a:gd name="T9" fmla="*/ 1 h 227"/>
                <a:gd name="T10" fmla="*/ 1 w 226"/>
                <a:gd name="T11" fmla="*/ 1 h 227"/>
                <a:gd name="T12" fmla="*/ 1 w 226"/>
                <a:gd name="T13" fmla="*/ 1 h 227"/>
                <a:gd name="T14" fmla="*/ 1 w 226"/>
                <a:gd name="T15" fmla="*/ 1 h 227"/>
                <a:gd name="T16" fmla="*/ 1 w 226"/>
                <a:gd name="T17" fmla="*/ 1 h 227"/>
                <a:gd name="T18" fmla="*/ 1 w 226"/>
                <a:gd name="T19" fmla="*/ 1 h 227"/>
                <a:gd name="T20" fmla="*/ 1 w 226"/>
                <a:gd name="T21" fmla="*/ 1 h 227"/>
                <a:gd name="T22" fmla="*/ 1 w 226"/>
                <a:gd name="T23" fmla="*/ 0 h 227"/>
                <a:gd name="T24" fmla="*/ 1 w 226"/>
                <a:gd name="T25" fmla="*/ 0 h 227"/>
                <a:gd name="T26" fmla="*/ 1 w 226"/>
                <a:gd name="T27" fmla="*/ 1 h 227"/>
                <a:gd name="T28" fmla="*/ 1 w 226"/>
                <a:gd name="T29" fmla="*/ 1 h 227"/>
                <a:gd name="T30" fmla="*/ 1 w 226"/>
                <a:gd name="T31" fmla="*/ 1 h 227"/>
                <a:gd name="T32" fmla="*/ 1 w 226"/>
                <a:gd name="T33" fmla="*/ 1 h 227"/>
                <a:gd name="T34" fmla="*/ 1 w 226"/>
                <a:gd name="T35" fmla="*/ 1 h 227"/>
                <a:gd name="T36" fmla="*/ 1 w 226"/>
                <a:gd name="T37" fmla="*/ 1 h 227"/>
                <a:gd name="T38" fmla="*/ 0 w 226"/>
                <a:gd name="T39" fmla="*/ 1 h 227"/>
                <a:gd name="T40" fmla="*/ 0 w 226"/>
                <a:gd name="T41" fmla="*/ 1 h 227"/>
                <a:gd name="T42" fmla="*/ 1 w 226"/>
                <a:gd name="T43" fmla="*/ 1 h 227"/>
                <a:gd name="T44" fmla="*/ 1 w 226"/>
                <a:gd name="T45" fmla="*/ 1 h 227"/>
                <a:gd name="T46" fmla="*/ 1 w 226"/>
                <a:gd name="T47" fmla="*/ 1 h 227"/>
                <a:gd name="T48" fmla="*/ 1 w 226"/>
                <a:gd name="T49" fmla="*/ 1 h 227"/>
                <a:gd name="T50" fmla="*/ 1 w 226"/>
                <a:gd name="T51" fmla="*/ 1 h 227"/>
                <a:gd name="T52" fmla="*/ 1 w 226"/>
                <a:gd name="T53" fmla="*/ 1 h 227"/>
                <a:gd name="T54" fmla="*/ 1 w 226"/>
                <a:gd name="T55" fmla="*/ 1 h 227"/>
                <a:gd name="T56" fmla="*/ 1 w 226"/>
                <a:gd name="T57" fmla="*/ 1 h 227"/>
                <a:gd name="T58" fmla="*/ 1 w 226"/>
                <a:gd name="T59" fmla="*/ 1 h 227"/>
                <a:gd name="T60" fmla="*/ 1 w 226"/>
                <a:gd name="T61" fmla="*/ 1 h 227"/>
                <a:gd name="T62" fmla="*/ 1 w 226"/>
                <a:gd name="T63" fmla="*/ 1 h 227"/>
                <a:gd name="T64" fmla="*/ 1 w 226"/>
                <a:gd name="T65" fmla="*/ 1 h 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6"/>
                <a:gd name="T100" fmla="*/ 0 h 227"/>
                <a:gd name="T101" fmla="*/ 226 w 226"/>
                <a:gd name="T102" fmla="*/ 227 h 2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6" h="227">
                  <a:moveTo>
                    <a:pt x="200" y="186"/>
                  </a:moveTo>
                  <a:lnTo>
                    <a:pt x="213" y="166"/>
                  </a:lnTo>
                  <a:lnTo>
                    <a:pt x="222" y="145"/>
                  </a:lnTo>
                  <a:lnTo>
                    <a:pt x="226" y="125"/>
                  </a:lnTo>
                  <a:lnTo>
                    <a:pt x="226" y="103"/>
                  </a:lnTo>
                  <a:lnTo>
                    <a:pt x="222" y="81"/>
                  </a:lnTo>
                  <a:lnTo>
                    <a:pt x="214" y="61"/>
                  </a:lnTo>
                  <a:lnTo>
                    <a:pt x="201" y="42"/>
                  </a:lnTo>
                  <a:lnTo>
                    <a:pt x="185" y="26"/>
                  </a:lnTo>
                  <a:lnTo>
                    <a:pt x="166" y="13"/>
                  </a:lnTo>
                  <a:lnTo>
                    <a:pt x="145" y="5"/>
                  </a:lnTo>
                  <a:lnTo>
                    <a:pt x="124" y="0"/>
                  </a:lnTo>
                  <a:lnTo>
                    <a:pt x="102" y="0"/>
                  </a:lnTo>
                  <a:lnTo>
                    <a:pt x="80" y="5"/>
                  </a:lnTo>
                  <a:lnTo>
                    <a:pt x="60" y="13"/>
                  </a:lnTo>
                  <a:lnTo>
                    <a:pt x="41" y="26"/>
                  </a:lnTo>
                  <a:lnTo>
                    <a:pt x="25" y="42"/>
                  </a:lnTo>
                  <a:lnTo>
                    <a:pt x="13" y="61"/>
                  </a:lnTo>
                  <a:lnTo>
                    <a:pt x="3" y="82"/>
                  </a:lnTo>
                  <a:lnTo>
                    <a:pt x="0" y="103"/>
                  </a:lnTo>
                  <a:lnTo>
                    <a:pt x="0" y="125"/>
                  </a:lnTo>
                  <a:lnTo>
                    <a:pt x="3" y="147"/>
                  </a:lnTo>
                  <a:lnTo>
                    <a:pt x="11" y="166"/>
                  </a:lnTo>
                  <a:lnTo>
                    <a:pt x="24" y="186"/>
                  </a:lnTo>
                  <a:lnTo>
                    <a:pt x="40" y="202"/>
                  </a:lnTo>
                  <a:lnTo>
                    <a:pt x="60" y="214"/>
                  </a:lnTo>
                  <a:lnTo>
                    <a:pt x="80" y="223"/>
                  </a:lnTo>
                  <a:lnTo>
                    <a:pt x="101" y="227"/>
                  </a:lnTo>
                  <a:lnTo>
                    <a:pt x="123" y="226"/>
                  </a:lnTo>
                  <a:lnTo>
                    <a:pt x="145" y="223"/>
                  </a:lnTo>
                  <a:lnTo>
                    <a:pt x="165" y="214"/>
                  </a:lnTo>
                  <a:lnTo>
                    <a:pt x="184" y="202"/>
                  </a:lnTo>
                  <a:lnTo>
                    <a:pt x="20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88" name="Freeform 16"/>
            <p:cNvSpPr>
              <a:spLocks noChangeAspect="1"/>
            </p:cNvSpPr>
            <p:nvPr/>
          </p:nvSpPr>
          <p:spPr bwMode="auto">
            <a:xfrm>
              <a:off x="2523" y="2692"/>
              <a:ext cx="72" cy="50"/>
            </a:xfrm>
            <a:custGeom>
              <a:avLst/>
              <a:gdLst>
                <a:gd name="T0" fmla="*/ 0 w 146"/>
                <a:gd name="T1" fmla="*/ 1 h 99"/>
                <a:gd name="T2" fmla="*/ 0 w 146"/>
                <a:gd name="T3" fmla="*/ 1 h 99"/>
                <a:gd name="T4" fmla="*/ 0 w 146"/>
                <a:gd name="T5" fmla="*/ 1 h 99"/>
                <a:gd name="T6" fmla="*/ 0 w 146"/>
                <a:gd name="T7" fmla="*/ 1 h 99"/>
                <a:gd name="T8" fmla="*/ 0 w 146"/>
                <a:gd name="T9" fmla="*/ 1 h 99"/>
                <a:gd name="T10" fmla="*/ 0 w 146"/>
                <a:gd name="T11" fmla="*/ 1 h 99"/>
                <a:gd name="T12" fmla="*/ 0 w 146"/>
                <a:gd name="T13" fmla="*/ 1 h 99"/>
                <a:gd name="T14" fmla="*/ 0 w 146"/>
                <a:gd name="T15" fmla="*/ 1 h 99"/>
                <a:gd name="T16" fmla="*/ 0 w 146"/>
                <a:gd name="T17" fmla="*/ 1 h 99"/>
                <a:gd name="T18" fmla="*/ 0 w 146"/>
                <a:gd name="T19" fmla="*/ 1 h 99"/>
                <a:gd name="T20" fmla="*/ 0 w 146"/>
                <a:gd name="T21" fmla="*/ 1 h 99"/>
                <a:gd name="T22" fmla="*/ 0 w 146"/>
                <a:gd name="T23" fmla="*/ 1 h 99"/>
                <a:gd name="T24" fmla="*/ 0 w 146"/>
                <a:gd name="T25" fmla="*/ 1 h 99"/>
                <a:gd name="T26" fmla="*/ 0 w 146"/>
                <a:gd name="T27" fmla="*/ 1 h 99"/>
                <a:gd name="T28" fmla="*/ 0 w 146"/>
                <a:gd name="T29" fmla="*/ 1 h 99"/>
                <a:gd name="T30" fmla="*/ 0 w 146"/>
                <a:gd name="T31" fmla="*/ 1 h 99"/>
                <a:gd name="T32" fmla="*/ 0 w 146"/>
                <a:gd name="T33" fmla="*/ 1 h 99"/>
                <a:gd name="T34" fmla="*/ 0 w 146"/>
                <a:gd name="T35" fmla="*/ 1 h 99"/>
                <a:gd name="T36" fmla="*/ 0 w 146"/>
                <a:gd name="T37" fmla="*/ 1 h 99"/>
                <a:gd name="T38" fmla="*/ 0 w 146"/>
                <a:gd name="T39" fmla="*/ 1 h 99"/>
                <a:gd name="T40" fmla="*/ 0 w 146"/>
                <a:gd name="T41" fmla="*/ 1 h 99"/>
                <a:gd name="T42" fmla="*/ 0 w 146"/>
                <a:gd name="T43" fmla="*/ 1 h 99"/>
                <a:gd name="T44" fmla="*/ 0 w 146"/>
                <a:gd name="T45" fmla="*/ 1 h 99"/>
                <a:gd name="T46" fmla="*/ 0 w 146"/>
                <a:gd name="T47" fmla="*/ 1 h 99"/>
                <a:gd name="T48" fmla="*/ 0 w 146"/>
                <a:gd name="T49" fmla="*/ 1 h 99"/>
                <a:gd name="T50" fmla="*/ 0 w 146"/>
                <a:gd name="T51" fmla="*/ 1 h 99"/>
                <a:gd name="T52" fmla="*/ 0 w 146"/>
                <a:gd name="T53" fmla="*/ 1 h 99"/>
                <a:gd name="T54" fmla="*/ 0 w 146"/>
                <a:gd name="T55" fmla="*/ 0 h 99"/>
                <a:gd name="T56" fmla="*/ 0 w 146"/>
                <a:gd name="T57" fmla="*/ 0 h 99"/>
                <a:gd name="T58" fmla="*/ 0 w 146"/>
                <a:gd name="T59" fmla="*/ 1 h 99"/>
                <a:gd name="T60" fmla="*/ 0 w 146"/>
                <a:gd name="T61" fmla="*/ 1 h 99"/>
                <a:gd name="T62" fmla="*/ 0 w 146"/>
                <a:gd name="T63" fmla="*/ 1 h 99"/>
                <a:gd name="T64" fmla="*/ 0 w 146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99"/>
                <a:gd name="T101" fmla="*/ 146 w 146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99">
                  <a:moveTo>
                    <a:pt x="17" y="26"/>
                  </a:moveTo>
                  <a:lnTo>
                    <a:pt x="10" y="37"/>
                  </a:lnTo>
                  <a:lnTo>
                    <a:pt x="5" y="47"/>
                  </a:lnTo>
                  <a:lnTo>
                    <a:pt x="2" y="59"/>
                  </a:lnTo>
                  <a:lnTo>
                    <a:pt x="0" y="70"/>
                  </a:lnTo>
                  <a:lnTo>
                    <a:pt x="3" y="64"/>
                  </a:lnTo>
                  <a:lnTo>
                    <a:pt x="5" y="60"/>
                  </a:lnTo>
                  <a:lnTo>
                    <a:pt x="9" y="54"/>
                  </a:lnTo>
                  <a:lnTo>
                    <a:pt x="12" y="49"/>
                  </a:lnTo>
                  <a:lnTo>
                    <a:pt x="22" y="39"/>
                  </a:lnTo>
                  <a:lnTo>
                    <a:pt x="34" y="31"/>
                  </a:lnTo>
                  <a:lnTo>
                    <a:pt x="48" y="26"/>
                  </a:lnTo>
                  <a:lnTo>
                    <a:pt x="62" y="24"/>
                  </a:lnTo>
                  <a:lnTo>
                    <a:pt x="75" y="24"/>
                  </a:lnTo>
                  <a:lnTo>
                    <a:pt x="89" y="26"/>
                  </a:lnTo>
                  <a:lnTo>
                    <a:pt x="102" y="32"/>
                  </a:lnTo>
                  <a:lnTo>
                    <a:pt x="115" y="40"/>
                  </a:lnTo>
                  <a:lnTo>
                    <a:pt x="126" y="53"/>
                  </a:lnTo>
                  <a:lnTo>
                    <a:pt x="135" y="67"/>
                  </a:lnTo>
                  <a:lnTo>
                    <a:pt x="140" y="83"/>
                  </a:lnTo>
                  <a:lnTo>
                    <a:pt x="141" y="99"/>
                  </a:lnTo>
                  <a:lnTo>
                    <a:pt x="146" y="77"/>
                  </a:lnTo>
                  <a:lnTo>
                    <a:pt x="144" y="54"/>
                  </a:lnTo>
                  <a:lnTo>
                    <a:pt x="135" y="33"/>
                  </a:lnTo>
                  <a:lnTo>
                    <a:pt x="119" y="16"/>
                  </a:lnTo>
                  <a:lnTo>
                    <a:pt x="106" y="8"/>
                  </a:lnTo>
                  <a:lnTo>
                    <a:pt x="94" y="2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40" y="8"/>
                  </a:lnTo>
                  <a:lnTo>
                    <a:pt x="27" y="16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89" name="Freeform 17"/>
            <p:cNvSpPr>
              <a:spLocks noChangeAspect="1"/>
            </p:cNvSpPr>
            <p:nvPr/>
          </p:nvSpPr>
          <p:spPr bwMode="auto">
            <a:xfrm>
              <a:off x="2553" y="2141"/>
              <a:ext cx="641" cy="642"/>
            </a:xfrm>
            <a:custGeom>
              <a:avLst/>
              <a:gdLst>
                <a:gd name="T0" fmla="*/ 0 w 1283"/>
                <a:gd name="T1" fmla="*/ 1 h 1284"/>
                <a:gd name="T2" fmla="*/ 0 w 1283"/>
                <a:gd name="T3" fmla="*/ 1 h 1284"/>
                <a:gd name="T4" fmla="*/ 0 w 1283"/>
                <a:gd name="T5" fmla="*/ 1 h 1284"/>
                <a:gd name="T6" fmla="*/ 0 w 1283"/>
                <a:gd name="T7" fmla="*/ 1 h 1284"/>
                <a:gd name="T8" fmla="*/ 0 w 1283"/>
                <a:gd name="T9" fmla="*/ 1 h 1284"/>
                <a:gd name="T10" fmla="*/ 0 w 1283"/>
                <a:gd name="T11" fmla="*/ 1 h 1284"/>
                <a:gd name="T12" fmla="*/ 0 w 1283"/>
                <a:gd name="T13" fmla="*/ 1 h 1284"/>
                <a:gd name="T14" fmla="*/ 0 w 1283"/>
                <a:gd name="T15" fmla="*/ 1 h 1284"/>
                <a:gd name="T16" fmla="*/ 0 w 1283"/>
                <a:gd name="T17" fmla="*/ 1 h 1284"/>
                <a:gd name="T18" fmla="*/ 0 w 1283"/>
                <a:gd name="T19" fmla="*/ 1 h 1284"/>
                <a:gd name="T20" fmla="*/ 0 w 1283"/>
                <a:gd name="T21" fmla="*/ 1 h 1284"/>
                <a:gd name="T22" fmla="*/ 0 w 1283"/>
                <a:gd name="T23" fmla="*/ 1 h 1284"/>
                <a:gd name="T24" fmla="*/ 0 w 1283"/>
                <a:gd name="T25" fmla="*/ 1 h 1284"/>
                <a:gd name="T26" fmla="*/ 0 w 1283"/>
                <a:gd name="T27" fmla="*/ 1 h 1284"/>
                <a:gd name="T28" fmla="*/ 0 w 1283"/>
                <a:gd name="T29" fmla="*/ 1 h 1284"/>
                <a:gd name="T30" fmla="*/ 0 w 1283"/>
                <a:gd name="T31" fmla="*/ 1 h 1284"/>
                <a:gd name="T32" fmla="*/ 0 w 1283"/>
                <a:gd name="T33" fmla="*/ 1 h 1284"/>
                <a:gd name="T34" fmla="*/ 0 w 1283"/>
                <a:gd name="T35" fmla="*/ 1 h 1284"/>
                <a:gd name="T36" fmla="*/ 0 w 1283"/>
                <a:gd name="T37" fmla="*/ 1 h 1284"/>
                <a:gd name="T38" fmla="*/ 0 w 1283"/>
                <a:gd name="T39" fmla="*/ 1 h 1284"/>
                <a:gd name="T40" fmla="*/ 0 w 1283"/>
                <a:gd name="T41" fmla="*/ 1 h 1284"/>
                <a:gd name="T42" fmla="*/ 0 w 1283"/>
                <a:gd name="T43" fmla="*/ 1 h 1284"/>
                <a:gd name="T44" fmla="*/ 0 w 1283"/>
                <a:gd name="T45" fmla="*/ 1 h 1284"/>
                <a:gd name="T46" fmla="*/ 0 w 1283"/>
                <a:gd name="T47" fmla="*/ 1 h 1284"/>
                <a:gd name="T48" fmla="*/ 0 w 1283"/>
                <a:gd name="T49" fmla="*/ 1 h 1284"/>
                <a:gd name="T50" fmla="*/ 0 w 1283"/>
                <a:gd name="T51" fmla="*/ 1 h 1284"/>
                <a:gd name="T52" fmla="*/ 0 w 1283"/>
                <a:gd name="T53" fmla="*/ 1 h 1284"/>
                <a:gd name="T54" fmla="*/ 0 w 1283"/>
                <a:gd name="T55" fmla="*/ 1 h 1284"/>
                <a:gd name="T56" fmla="*/ 0 w 1283"/>
                <a:gd name="T57" fmla="*/ 1 h 1284"/>
                <a:gd name="T58" fmla="*/ 0 w 1283"/>
                <a:gd name="T59" fmla="*/ 1 h 1284"/>
                <a:gd name="T60" fmla="*/ 0 w 1283"/>
                <a:gd name="T61" fmla="*/ 1 h 1284"/>
                <a:gd name="T62" fmla="*/ 0 w 1283"/>
                <a:gd name="T63" fmla="*/ 1 h 1284"/>
                <a:gd name="T64" fmla="*/ 0 w 1283"/>
                <a:gd name="T65" fmla="*/ 1 h 1284"/>
                <a:gd name="T66" fmla="*/ 0 w 1283"/>
                <a:gd name="T67" fmla="*/ 1 h 1284"/>
                <a:gd name="T68" fmla="*/ 0 w 1283"/>
                <a:gd name="T69" fmla="*/ 1 h 1284"/>
                <a:gd name="T70" fmla="*/ 0 w 1283"/>
                <a:gd name="T71" fmla="*/ 1 h 1284"/>
                <a:gd name="T72" fmla="*/ 0 w 1283"/>
                <a:gd name="T73" fmla="*/ 1 h 1284"/>
                <a:gd name="T74" fmla="*/ 0 w 1283"/>
                <a:gd name="T75" fmla="*/ 1 h 1284"/>
                <a:gd name="T76" fmla="*/ 0 w 1283"/>
                <a:gd name="T77" fmla="*/ 1 h 1284"/>
                <a:gd name="T78" fmla="*/ 0 w 1283"/>
                <a:gd name="T79" fmla="*/ 1 h 1284"/>
                <a:gd name="T80" fmla="*/ 0 w 1283"/>
                <a:gd name="T81" fmla="*/ 1 h 1284"/>
                <a:gd name="T82" fmla="*/ 0 w 1283"/>
                <a:gd name="T83" fmla="*/ 1 h 1284"/>
                <a:gd name="T84" fmla="*/ 0 w 1283"/>
                <a:gd name="T85" fmla="*/ 1 h 1284"/>
                <a:gd name="T86" fmla="*/ 0 w 1283"/>
                <a:gd name="T87" fmla="*/ 1 h 1284"/>
                <a:gd name="T88" fmla="*/ 0 w 1283"/>
                <a:gd name="T89" fmla="*/ 1 h 1284"/>
                <a:gd name="T90" fmla="*/ 0 w 1283"/>
                <a:gd name="T91" fmla="*/ 1 h 1284"/>
                <a:gd name="T92" fmla="*/ 0 w 1283"/>
                <a:gd name="T93" fmla="*/ 1 h 1284"/>
                <a:gd name="T94" fmla="*/ 0 w 1283"/>
                <a:gd name="T95" fmla="*/ 1 h 1284"/>
                <a:gd name="T96" fmla="*/ 0 w 1283"/>
                <a:gd name="T97" fmla="*/ 1 h 1284"/>
                <a:gd name="T98" fmla="*/ 0 w 1283"/>
                <a:gd name="T99" fmla="*/ 1 h 1284"/>
                <a:gd name="T100" fmla="*/ 0 w 1283"/>
                <a:gd name="T101" fmla="*/ 1 h 1284"/>
                <a:gd name="T102" fmla="*/ 0 w 1283"/>
                <a:gd name="T103" fmla="*/ 1 h 1284"/>
                <a:gd name="T104" fmla="*/ 0 w 1283"/>
                <a:gd name="T105" fmla="*/ 1 h 1284"/>
                <a:gd name="T106" fmla="*/ 0 w 1283"/>
                <a:gd name="T107" fmla="*/ 1 h 1284"/>
                <a:gd name="T108" fmla="*/ 0 w 1283"/>
                <a:gd name="T109" fmla="*/ 1 h 1284"/>
                <a:gd name="T110" fmla="*/ 0 w 1283"/>
                <a:gd name="T111" fmla="*/ 1 h 12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83"/>
                <a:gd name="T169" fmla="*/ 0 h 1284"/>
                <a:gd name="T170" fmla="*/ 1283 w 1283"/>
                <a:gd name="T171" fmla="*/ 1284 h 12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83" h="1284">
                  <a:moveTo>
                    <a:pt x="641" y="1284"/>
                  </a:moveTo>
                  <a:lnTo>
                    <a:pt x="673" y="1282"/>
                  </a:lnTo>
                  <a:lnTo>
                    <a:pt x="704" y="1280"/>
                  </a:lnTo>
                  <a:lnTo>
                    <a:pt x="736" y="1277"/>
                  </a:lnTo>
                  <a:lnTo>
                    <a:pt x="767" y="1271"/>
                  </a:lnTo>
                  <a:lnTo>
                    <a:pt x="797" y="1264"/>
                  </a:lnTo>
                  <a:lnTo>
                    <a:pt x="828" y="1256"/>
                  </a:lnTo>
                  <a:lnTo>
                    <a:pt x="857" y="1247"/>
                  </a:lnTo>
                  <a:lnTo>
                    <a:pt x="887" y="1235"/>
                  </a:lnTo>
                  <a:lnTo>
                    <a:pt x="915" y="1223"/>
                  </a:lnTo>
                  <a:lnTo>
                    <a:pt x="944" y="1209"/>
                  </a:lnTo>
                  <a:lnTo>
                    <a:pt x="970" y="1193"/>
                  </a:lnTo>
                  <a:lnTo>
                    <a:pt x="998" y="1177"/>
                  </a:lnTo>
                  <a:lnTo>
                    <a:pt x="1023" y="1158"/>
                  </a:lnTo>
                  <a:lnTo>
                    <a:pt x="1048" y="1139"/>
                  </a:lnTo>
                  <a:lnTo>
                    <a:pt x="1073" y="1118"/>
                  </a:lnTo>
                  <a:lnTo>
                    <a:pt x="1096" y="1096"/>
                  </a:lnTo>
                  <a:lnTo>
                    <a:pt x="1118" y="1073"/>
                  </a:lnTo>
                  <a:lnTo>
                    <a:pt x="1138" y="1049"/>
                  </a:lnTo>
                  <a:lnTo>
                    <a:pt x="1158" y="1023"/>
                  </a:lnTo>
                  <a:lnTo>
                    <a:pt x="1176" y="998"/>
                  </a:lnTo>
                  <a:lnTo>
                    <a:pt x="1192" y="970"/>
                  </a:lnTo>
                  <a:lnTo>
                    <a:pt x="1209" y="944"/>
                  </a:lnTo>
                  <a:lnTo>
                    <a:pt x="1222" y="915"/>
                  </a:lnTo>
                  <a:lnTo>
                    <a:pt x="1235" y="887"/>
                  </a:lnTo>
                  <a:lnTo>
                    <a:pt x="1247" y="858"/>
                  </a:lnTo>
                  <a:lnTo>
                    <a:pt x="1256" y="829"/>
                  </a:lnTo>
                  <a:lnTo>
                    <a:pt x="1264" y="798"/>
                  </a:lnTo>
                  <a:lnTo>
                    <a:pt x="1271" y="768"/>
                  </a:lnTo>
                  <a:lnTo>
                    <a:pt x="1276" y="737"/>
                  </a:lnTo>
                  <a:lnTo>
                    <a:pt x="1280" y="704"/>
                  </a:lnTo>
                  <a:lnTo>
                    <a:pt x="1282" y="673"/>
                  </a:lnTo>
                  <a:lnTo>
                    <a:pt x="1283" y="641"/>
                  </a:lnTo>
                  <a:lnTo>
                    <a:pt x="1282" y="609"/>
                  </a:lnTo>
                  <a:lnTo>
                    <a:pt x="1280" y="578"/>
                  </a:lnTo>
                  <a:lnTo>
                    <a:pt x="1276" y="547"/>
                  </a:lnTo>
                  <a:lnTo>
                    <a:pt x="1271" y="516"/>
                  </a:lnTo>
                  <a:lnTo>
                    <a:pt x="1264" y="484"/>
                  </a:lnTo>
                  <a:lnTo>
                    <a:pt x="1256" y="454"/>
                  </a:lnTo>
                  <a:lnTo>
                    <a:pt x="1247" y="426"/>
                  </a:lnTo>
                  <a:lnTo>
                    <a:pt x="1235" y="396"/>
                  </a:lnTo>
                  <a:lnTo>
                    <a:pt x="1222" y="367"/>
                  </a:lnTo>
                  <a:lnTo>
                    <a:pt x="1209" y="339"/>
                  </a:lnTo>
                  <a:lnTo>
                    <a:pt x="1192" y="313"/>
                  </a:lnTo>
                  <a:lnTo>
                    <a:pt x="1176" y="285"/>
                  </a:lnTo>
                  <a:lnTo>
                    <a:pt x="1158" y="260"/>
                  </a:lnTo>
                  <a:lnTo>
                    <a:pt x="1138" y="235"/>
                  </a:lnTo>
                  <a:lnTo>
                    <a:pt x="1118" y="210"/>
                  </a:lnTo>
                  <a:lnTo>
                    <a:pt x="1096" y="187"/>
                  </a:lnTo>
                  <a:lnTo>
                    <a:pt x="1073" y="165"/>
                  </a:lnTo>
                  <a:lnTo>
                    <a:pt x="1048" y="145"/>
                  </a:lnTo>
                  <a:lnTo>
                    <a:pt x="1023" y="125"/>
                  </a:lnTo>
                  <a:lnTo>
                    <a:pt x="998" y="107"/>
                  </a:lnTo>
                  <a:lnTo>
                    <a:pt x="970" y="91"/>
                  </a:lnTo>
                  <a:lnTo>
                    <a:pt x="944" y="74"/>
                  </a:lnTo>
                  <a:lnTo>
                    <a:pt x="915" y="61"/>
                  </a:lnTo>
                  <a:lnTo>
                    <a:pt x="887" y="48"/>
                  </a:lnTo>
                  <a:lnTo>
                    <a:pt x="857" y="36"/>
                  </a:lnTo>
                  <a:lnTo>
                    <a:pt x="828" y="27"/>
                  </a:lnTo>
                  <a:lnTo>
                    <a:pt x="797" y="19"/>
                  </a:lnTo>
                  <a:lnTo>
                    <a:pt x="767" y="12"/>
                  </a:lnTo>
                  <a:lnTo>
                    <a:pt x="736" y="7"/>
                  </a:lnTo>
                  <a:lnTo>
                    <a:pt x="704" y="3"/>
                  </a:lnTo>
                  <a:lnTo>
                    <a:pt x="673" y="1"/>
                  </a:lnTo>
                  <a:lnTo>
                    <a:pt x="641" y="0"/>
                  </a:lnTo>
                  <a:lnTo>
                    <a:pt x="575" y="3"/>
                  </a:lnTo>
                  <a:lnTo>
                    <a:pt x="512" y="12"/>
                  </a:lnTo>
                  <a:lnTo>
                    <a:pt x="451" y="28"/>
                  </a:lnTo>
                  <a:lnTo>
                    <a:pt x="392" y="50"/>
                  </a:lnTo>
                  <a:lnTo>
                    <a:pt x="336" y="77"/>
                  </a:lnTo>
                  <a:lnTo>
                    <a:pt x="284" y="109"/>
                  </a:lnTo>
                  <a:lnTo>
                    <a:pt x="234" y="146"/>
                  </a:lnTo>
                  <a:lnTo>
                    <a:pt x="188" y="187"/>
                  </a:lnTo>
                  <a:lnTo>
                    <a:pt x="147" y="233"/>
                  </a:lnTo>
                  <a:lnTo>
                    <a:pt x="110" y="283"/>
                  </a:lnTo>
                  <a:lnTo>
                    <a:pt x="78" y="336"/>
                  </a:lnTo>
                  <a:lnTo>
                    <a:pt x="51" y="391"/>
                  </a:lnTo>
                  <a:lnTo>
                    <a:pt x="29" y="451"/>
                  </a:lnTo>
                  <a:lnTo>
                    <a:pt x="13" y="512"/>
                  </a:lnTo>
                  <a:lnTo>
                    <a:pt x="4" y="575"/>
                  </a:lnTo>
                  <a:lnTo>
                    <a:pt x="0" y="641"/>
                  </a:lnTo>
                  <a:lnTo>
                    <a:pt x="2" y="673"/>
                  </a:lnTo>
                  <a:lnTo>
                    <a:pt x="4" y="704"/>
                  </a:lnTo>
                  <a:lnTo>
                    <a:pt x="7" y="737"/>
                  </a:lnTo>
                  <a:lnTo>
                    <a:pt x="13" y="768"/>
                  </a:lnTo>
                  <a:lnTo>
                    <a:pt x="20" y="798"/>
                  </a:lnTo>
                  <a:lnTo>
                    <a:pt x="28" y="829"/>
                  </a:lnTo>
                  <a:lnTo>
                    <a:pt x="37" y="858"/>
                  </a:lnTo>
                  <a:lnTo>
                    <a:pt x="49" y="887"/>
                  </a:lnTo>
                  <a:lnTo>
                    <a:pt x="61" y="915"/>
                  </a:lnTo>
                  <a:lnTo>
                    <a:pt x="75" y="944"/>
                  </a:lnTo>
                  <a:lnTo>
                    <a:pt x="91" y="970"/>
                  </a:lnTo>
                  <a:lnTo>
                    <a:pt x="107" y="998"/>
                  </a:lnTo>
                  <a:lnTo>
                    <a:pt x="126" y="1023"/>
                  </a:lnTo>
                  <a:lnTo>
                    <a:pt x="145" y="1049"/>
                  </a:lnTo>
                  <a:lnTo>
                    <a:pt x="166" y="1073"/>
                  </a:lnTo>
                  <a:lnTo>
                    <a:pt x="188" y="1096"/>
                  </a:lnTo>
                  <a:lnTo>
                    <a:pt x="211" y="1118"/>
                  </a:lnTo>
                  <a:lnTo>
                    <a:pt x="235" y="1139"/>
                  </a:lnTo>
                  <a:lnTo>
                    <a:pt x="261" y="1158"/>
                  </a:lnTo>
                  <a:lnTo>
                    <a:pt x="286" y="1177"/>
                  </a:lnTo>
                  <a:lnTo>
                    <a:pt x="314" y="1193"/>
                  </a:lnTo>
                  <a:lnTo>
                    <a:pt x="340" y="1209"/>
                  </a:lnTo>
                  <a:lnTo>
                    <a:pt x="368" y="1223"/>
                  </a:lnTo>
                  <a:lnTo>
                    <a:pt x="397" y="1235"/>
                  </a:lnTo>
                  <a:lnTo>
                    <a:pt x="425" y="1247"/>
                  </a:lnTo>
                  <a:lnTo>
                    <a:pt x="455" y="1256"/>
                  </a:lnTo>
                  <a:lnTo>
                    <a:pt x="485" y="1264"/>
                  </a:lnTo>
                  <a:lnTo>
                    <a:pt x="515" y="1271"/>
                  </a:lnTo>
                  <a:lnTo>
                    <a:pt x="546" y="1277"/>
                  </a:lnTo>
                  <a:lnTo>
                    <a:pt x="577" y="1280"/>
                  </a:lnTo>
                  <a:lnTo>
                    <a:pt x="610" y="1282"/>
                  </a:lnTo>
                  <a:lnTo>
                    <a:pt x="641" y="12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90" name="Freeform 18"/>
            <p:cNvSpPr>
              <a:spLocks noChangeAspect="1"/>
            </p:cNvSpPr>
            <p:nvPr/>
          </p:nvSpPr>
          <p:spPr bwMode="auto">
            <a:xfrm>
              <a:off x="2587" y="2081"/>
              <a:ext cx="88" cy="98"/>
            </a:xfrm>
            <a:custGeom>
              <a:avLst/>
              <a:gdLst>
                <a:gd name="T0" fmla="*/ 1 w 176"/>
                <a:gd name="T1" fmla="*/ 1 h 196"/>
                <a:gd name="T2" fmla="*/ 0 w 176"/>
                <a:gd name="T3" fmla="*/ 0 h 196"/>
                <a:gd name="T4" fmla="*/ 1 w 176"/>
                <a:gd name="T5" fmla="*/ 1 h 196"/>
                <a:gd name="T6" fmla="*/ 1 w 176"/>
                <a:gd name="T7" fmla="*/ 1 h 196"/>
                <a:gd name="T8" fmla="*/ 1 w 176"/>
                <a:gd name="T9" fmla="*/ 1 h 196"/>
                <a:gd name="T10" fmla="*/ 1 w 176"/>
                <a:gd name="T11" fmla="*/ 1 h 196"/>
                <a:gd name="T12" fmla="*/ 1 w 176"/>
                <a:gd name="T13" fmla="*/ 1 h 196"/>
                <a:gd name="T14" fmla="*/ 1 w 176"/>
                <a:gd name="T15" fmla="*/ 1 h 196"/>
                <a:gd name="T16" fmla="*/ 1 w 176"/>
                <a:gd name="T17" fmla="*/ 1 h 196"/>
                <a:gd name="T18" fmla="*/ 1 w 176"/>
                <a:gd name="T19" fmla="*/ 1 h 196"/>
                <a:gd name="T20" fmla="*/ 1 w 176"/>
                <a:gd name="T21" fmla="*/ 1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196"/>
                <a:gd name="T35" fmla="*/ 176 w 176"/>
                <a:gd name="T36" fmla="*/ 196 h 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196">
                  <a:moveTo>
                    <a:pt x="176" y="152"/>
                  </a:moveTo>
                  <a:lnTo>
                    <a:pt x="0" y="0"/>
                  </a:lnTo>
                  <a:lnTo>
                    <a:pt x="114" y="196"/>
                  </a:lnTo>
                  <a:lnTo>
                    <a:pt x="121" y="190"/>
                  </a:lnTo>
                  <a:lnTo>
                    <a:pt x="129" y="184"/>
                  </a:lnTo>
                  <a:lnTo>
                    <a:pt x="136" y="178"/>
                  </a:lnTo>
                  <a:lnTo>
                    <a:pt x="144" y="174"/>
                  </a:lnTo>
                  <a:lnTo>
                    <a:pt x="151" y="168"/>
                  </a:lnTo>
                  <a:lnTo>
                    <a:pt x="159" y="162"/>
                  </a:lnTo>
                  <a:lnTo>
                    <a:pt x="167" y="158"/>
                  </a:lnTo>
                  <a:lnTo>
                    <a:pt x="176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91" name="Freeform 19"/>
            <p:cNvSpPr>
              <a:spLocks noChangeAspect="1"/>
            </p:cNvSpPr>
            <p:nvPr/>
          </p:nvSpPr>
          <p:spPr bwMode="auto">
            <a:xfrm>
              <a:off x="2772" y="1991"/>
              <a:ext cx="46" cy="119"/>
            </a:xfrm>
            <a:custGeom>
              <a:avLst/>
              <a:gdLst>
                <a:gd name="T0" fmla="*/ 1 w 92"/>
                <a:gd name="T1" fmla="*/ 0 h 240"/>
                <a:gd name="T2" fmla="*/ 0 w 92"/>
                <a:gd name="T3" fmla="*/ 0 h 240"/>
                <a:gd name="T4" fmla="*/ 1 w 92"/>
                <a:gd name="T5" fmla="*/ 0 h 240"/>
                <a:gd name="T6" fmla="*/ 1 w 92"/>
                <a:gd name="T7" fmla="*/ 0 h 240"/>
                <a:gd name="T8" fmla="*/ 1 w 92"/>
                <a:gd name="T9" fmla="*/ 0 h 240"/>
                <a:gd name="T10" fmla="*/ 1 w 92"/>
                <a:gd name="T11" fmla="*/ 0 h 240"/>
                <a:gd name="T12" fmla="*/ 1 w 92"/>
                <a:gd name="T13" fmla="*/ 0 h 240"/>
                <a:gd name="T14" fmla="*/ 1 w 92"/>
                <a:gd name="T15" fmla="*/ 0 h 240"/>
                <a:gd name="T16" fmla="*/ 1 w 92"/>
                <a:gd name="T17" fmla="*/ 0 h 240"/>
                <a:gd name="T18" fmla="*/ 1 w 92"/>
                <a:gd name="T19" fmla="*/ 0 h 240"/>
                <a:gd name="T20" fmla="*/ 1 w 92"/>
                <a:gd name="T21" fmla="*/ 0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240"/>
                <a:gd name="T35" fmla="*/ 92 w 92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240">
                  <a:moveTo>
                    <a:pt x="92" y="223"/>
                  </a:moveTo>
                  <a:lnTo>
                    <a:pt x="0" y="0"/>
                  </a:lnTo>
                  <a:lnTo>
                    <a:pt x="15" y="240"/>
                  </a:lnTo>
                  <a:lnTo>
                    <a:pt x="24" y="237"/>
                  </a:lnTo>
                  <a:lnTo>
                    <a:pt x="35" y="235"/>
                  </a:lnTo>
                  <a:lnTo>
                    <a:pt x="44" y="233"/>
                  </a:lnTo>
                  <a:lnTo>
                    <a:pt x="53" y="230"/>
                  </a:lnTo>
                  <a:lnTo>
                    <a:pt x="62" y="228"/>
                  </a:lnTo>
                  <a:lnTo>
                    <a:pt x="73" y="227"/>
                  </a:lnTo>
                  <a:lnTo>
                    <a:pt x="82" y="225"/>
                  </a:lnTo>
                  <a:lnTo>
                    <a:pt x="92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92" name="Freeform 20"/>
            <p:cNvSpPr>
              <a:spLocks noChangeAspect="1"/>
            </p:cNvSpPr>
            <p:nvPr/>
          </p:nvSpPr>
          <p:spPr bwMode="auto">
            <a:xfrm>
              <a:off x="2674" y="2025"/>
              <a:ext cx="70" cy="113"/>
            </a:xfrm>
            <a:custGeom>
              <a:avLst/>
              <a:gdLst>
                <a:gd name="T0" fmla="*/ 1 w 140"/>
                <a:gd name="T1" fmla="*/ 1 h 226"/>
                <a:gd name="T2" fmla="*/ 0 w 140"/>
                <a:gd name="T3" fmla="*/ 0 h 226"/>
                <a:gd name="T4" fmla="*/ 1 w 140"/>
                <a:gd name="T5" fmla="*/ 1 h 226"/>
                <a:gd name="T6" fmla="*/ 1 w 140"/>
                <a:gd name="T7" fmla="*/ 1 h 226"/>
                <a:gd name="T8" fmla="*/ 1 w 140"/>
                <a:gd name="T9" fmla="*/ 1 h 226"/>
                <a:gd name="T10" fmla="*/ 1 w 140"/>
                <a:gd name="T11" fmla="*/ 1 h 226"/>
                <a:gd name="T12" fmla="*/ 1 w 140"/>
                <a:gd name="T13" fmla="*/ 1 h 226"/>
                <a:gd name="T14" fmla="*/ 1 w 140"/>
                <a:gd name="T15" fmla="*/ 1 h 226"/>
                <a:gd name="T16" fmla="*/ 1 w 140"/>
                <a:gd name="T17" fmla="*/ 1 h 226"/>
                <a:gd name="T18" fmla="*/ 1 w 140"/>
                <a:gd name="T19" fmla="*/ 1 h 226"/>
                <a:gd name="T20" fmla="*/ 1 w 140"/>
                <a:gd name="T21" fmla="*/ 1 h 2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226"/>
                <a:gd name="T35" fmla="*/ 140 w 140"/>
                <a:gd name="T36" fmla="*/ 226 h 2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226">
                  <a:moveTo>
                    <a:pt x="140" y="194"/>
                  </a:moveTo>
                  <a:lnTo>
                    <a:pt x="0" y="0"/>
                  </a:lnTo>
                  <a:lnTo>
                    <a:pt x="69" y="226"/>
                  </a:lnTo>
                  <a:lnTo>
                    <a:pt x="79" y="221"/>
                  </a:lnTo>
                  <a:lnTo>
                    <a:pt x="87" y="217"/>
                  </a:lnTo>
                  <a:lnTo>
                    <a:pt x="96" y="212"/>
                  </a:lnTo>
                  <a:lnTo>
                    <a:pt x="104" y="209"/>
                  </a:lnTo>
                  <a:lnTo>
                    <a:pt x="113" y="204"/>
                  </a:lnTo>
                  <a:lnTo>
                    <a:pt x="121" y="201"/>
                  </a:lnTo>
                  <a:lnTo>
                    <a:pt x="131" y="197"/>
                  </a:lnTo>
                  <a:lnTo>
                    <a:pt x="14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93" name="Freeform 21"/>
            <p:cNvSpPr>
              <a:spLocks noChangeAspect="1"/>
            </p:cNvSpPr>
            <p:nvPr/>
          </p:nvSpPr>
          <p:spPr bwMode="auto">
            <a:xfrm>
              <a:off x="2515" y="2156"/>
              <a:ext cx="98" cy="79"/>
            </a:xfrm>
            <a:custGeom>
              <a:avLst/>
              <a:gdLst>
                <a:gd name="T0" fmla="*/ 1 w 195"/>
                <a:gd name="T1" fmla="*/ 1 h 156"/>
                <a:gd name="T2" fmla="*/ 0 w 195"/>
                <a:gd name="T3" fmla="*/ 0 h 156"/>
                <a:gd name="T4" fmla="*/ 1 w 195"/>
                <a:gd name="T5" fmla="*/ 1 h 156"/>
                <a:gd name="T6" fmla="*/ 1 w 195"/>
                <a:gd name="T7" fmla="*/ 1 h 156"/>
                <a:gd name="T8" fmla="*/ 1 w 195"/>
                <a:gd name="T9" fmla="*/ 1 h 156"/>
                <a:gd name="T10" fmla="*/ 1 w 195"/>
                <a:gd name="T11" fmla="*/ 1 h 156"/>
                <a:gd name="T12" fmla="*/ 1 w 195"/>
                <a:gd name="T13" fmla="*/ 1 h 156"/>
                <a:gd name="T14" fmla="*/ 1 w 195"/>
                <a:gd name="T15" fmla="*/ 1 h 156"/>
                <a:gd name="T16" fmla="*/ 1 w 195"/>
                <a:gd name="T17" fmla="*/ 1 h 156"/>
                <a:gd name="T18" fmla="*/ 1 w 195"/>
                <a:gd name="T19" fmla="*/ 1 h 156"/>
                <a:gd name="T20" fmla="*/ 1 w 195"/>
                <a:gd name="T21" fmla="*/ 1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5"/>
                <a:gd name="T34" fmla="*/ 0 h 156"/>
                <a:gd name="T35" fmla="*/ 195 w 195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5" h="156">
                  <a:moveTo>
                    <a:pt x="195" y="103"/>
                  </a:moveTo>
                  <a:lnTo>
                    <a:pt x="0" y="0"/>
                  </a:lnTo>
                  <a:lnTo>
                    <a:pt x="148" y="156"/>
                  </a:lnTo>
                  <a:lnTo>
                    <a:pt x="154" y="149"/>
                  </a:lnTo>
                  <a:lnTo>
                    <a:pt x="160" y="142"/>
                  </a:lnTo>
                  <a:lnTo>
                    <a:pt x="165" y="136"/>
                  </a:lnTo>
                  <a:lnTo>
                    <a:pt x="171" y="129"/>
                  </a:lnTo>
                  <a:lnTo>
                    <a:pt x="177" y="122"/>
                  </a:lnTo>
                  <a:lnTo>
                    <a:pt x="184" y="116"/>
                  </a:lnTo>
                  <a:lnTo>
                    <a:pt x="190" y="109"/>
                  </a:lnTo>
                  <a:lnTo>
                    <a:pt x="195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94" name="Freeform 22"/>
            <p:cNvSpPr>
              <a:spLocks noChangeAspect="1"/>
            </p:cNvSpPr>
            <p:nvPr/>
          </p:nvSpPr>
          <p:spPr bwMode="auto">
            <a:xfrm>
              <a:off x="2463" y="2246"/>
              <a:ext cx="101" cy="55"/>
            </a:xfrm>
            <a:custGeom>
              <a:avLst/>
              <a:gdLst>
                <a:gd name="T0" fmla="*/ 1 w 201"/>
                <a:gd name="T1" fmla="*/ 1 h 110"/>
                <a:gd name="T2" fmla="*/ 0 w 201"/>
                <a:gd name="T3" fmla="*/ 0 h 110"/>
                <a:gd name="T4" fmla="*/ 1 w 201"/>
                <a:gd name="T5" fmla="*/ 1 h 110"/>
                <a:gd name="T6" fmla="*/ 1 w 201"/>
                <a:gd name="T7" fmla="*/ 1 h 110"/>
                <a:gd name="T8" fmla="*/ 1 w 201"/>
                <a:gd name="T9" fmla="*/ 1 h 110"/>
                <a:gd name="T10" fmla="*/ 1 w 201"/>
                <a:gd name="T11" fmla="*/ 1 h 110"/>
                <a:gd name="T12" fmla="*/ 1 w 201"/>
                <a:gd name="T13" fmla="*/ 1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1"/>
                <a:gd name="T22" fmla="*/ 0 h 110"/>
                <a:gd name="T23" fmla="*/ 201 w 201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1" h="110">
                  <a:moveTo>
                    <a:pt x="201" y="52"/>
                  </a:moveTo>
                  <a:lnTo>
                    <a:pt x="0" y="0"/>
                  </a:lnTo>
                  <a:lnTo>
                    <a:pt x="169" y="110"/>
                  </a:lnTo>
                  <a:lnTo>
                    <a:pt x="176" y="95"/>
                  </a:lnTo>
                  <a:lnTo>
                    <a:pt x="184" y="81"/>
                  </a:lnTo>
                  <a:lnTo>
                    <a:pt x="193" y="66"/>
                  </a:lnTo>
                  <a:lnTo>
                    <a:pt x="20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95" name="Freeform 23"/>
            <p:cNvSpPr>
              <a:spLocks noChangeAspect="1"/>
            </p:cNvSpPr>
            <p:nvPr/>
          </p:nvSpPr>
          <p:spPr bwMode="auto">
            <a:xfrm>
              <a:off x="2432" y="2345"/>
              <a:ext cx="96" cy="31"/>
            </a:xfrm>
            <a:custGeom>
              <a:avLst/>
              <a:gdLst>
                <a:gd name="T0" fmla="*/ 1 w 191"/>
                <a:gd name="T1" fmla="*/ 0 h 63"/>
                <a:gd name="T2" fmla="*/ 0 w 191"/>
                <a:gd name="T3" fmla="*/ 0 h 63"/>
                <a:gd name="T4" fmla="*/ 1 w 191"/>
                <a:gd name="T5" fmla="*/ 0 h 63"/>
                <a:gd name="T6" fmla="*/ 1 w 191"/>
                <a:gd name="T7" fmla="*/ 0 h 63"/>
                <a:gd name="T8" fmla="*/ 1 w 191"/>
                <a:gd name="T9" fmla="*/ 0 h 63"/>
                <a:gd name="T10" fmla="*/ 1 w 191"/>
                <a:gd name="T11" fmla="*/ 0 h 63"/>
                <a:gd name="T12" fmla="*/ 1 w 191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63"/>
                <a:gd name="T23" fmla="*/ 191 w 191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63">
                  <a:moveTo>
                    <a:pt x="191" y="4"/>
                  </a:moveTo>
                  <a:lnTo>
                    <a:pt x="0" y="0"/>
                  </a:lnTo>
                  <a:lnTo>
                    <a:pt x="174" y="63"/>
                  </a:lnTo>
                  <a:lnTo>
                    <a:pt x="177" y="48"/>
                  </a:lnTo>
                  <a:lnTo>
                    <a:pt x="182" y="33"/>
                  </a:lnTo>
                  <a:lnTo>
                    <a:pt x="186" y="19"/>
                  </a:lnTo>
                  <a:lnTo>
                    <a:pt x="19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96" name="Freeform 24"/>
            <p:cNvSpPr>
              <a:spLocks noChangeAspect="1"/>
            </p:cNvSpPr>
            <p:nvPr/>
          </p:nvSpPr>
          <p:spPr bwMode="auto">
            <a:xfrm>
              <a:off x="2931" y="1992"/>
              <a:ext cx="47" cy="118"/>
            </a:xfrm>
            <a:custGeom>
              <a:avLst/>
              <a:gdLst>
                <a:gd name="T0" fmla="*/ 1 w 93"/>
                <a:gd name="T1" fmla="*/ 1 h 236"/>
                <a:gd name="T2" fmla="*/ 1 w 93"/>
                <a:gd name="T3" fmla="*/ 0 h 236"/>
                <a:gd name="T4" fmla="*/ 0 w 93"/>
                <a:gd name="T5" fmla="*/ 1 h 236"/>
                <a:gd name="T6" fmla="*/ 1 w 93"/>
                <a:gd name="T7" fmla="*/ 1 h 236"/>
                <a:gd name="T8" fmla="*/ 1 w 93"/>
                <a:gd name="T9" fmla="*/ 1 h 236"/>
                <a:gd name="T10" fmla="*/ 1 w 93"/>
                <a:gd name="T11" fmla="*/ 1 h 236"/>
                <a:gd name="T12" fmla="*/ 1 w 93"/>
                <a:gd name="T13" fmla="*/ 1 h 236"/>
                <a:gd name="T14" fmla="*/ 1 w 93"/>
                <a:gd name="T15" fmla="*/ 1 h 236"/>
                <a:gd name="T16" fmla="*/ 1 w 93"/>
                <a:gd name="T17" fmla="*/ 1 h 236"/>
                <a:gd name="T18" fmla="*/ 1 w 93"/>
                <a:gd name="T19" fmla="*/ 1 h 236"/>
                <a:gd name="T20" fmla="*/ 1 w 93"/>
                <a:gd name="T21" fmla="*/ 1 h 2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236"/>
                <a:gd name="T35" fmla="*/ 93 w 93"/>
                <a:gd name="T36" fmla="*/ 236 h 2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236">
                  <a:moveTo>
                    <a:pt x="76" y="236"/>
                  </a:moveTo>
                  <a:lnTo>
                    <a:pt x="93" y="0"/>
                  </a:lnTo>
                  <a:lnTo>
                    <a:pt x="0" y="221"/>
                  </a:lnTo>
                  <a:lnTo>
                    <a:pt x="9" y="223"/>
                  </a:lnTo>
                  <a:lnTo>
                    <a:pt x="20" y="225"/>
                  </a:lnTo>
                  <a:lnTo>
                    <a:pt x="29" y="226"/>
                  </a:lnTo>
                  <a:lnTo>
                    <a:pt x="38" y="228"/>
                  </a:lnTo>
                  <a:lnTo>
                    <a:pt x="47" y="230"/>
                  </a:lnTo>
                  <a:lnTo>
                    <a:pt x="58" y="232"/>
                  </a:lnTo>
                  <a:lnTo>
                    <a:pt x="67" y="234"/>
                  </a:lnTo>
                  <a:lnTo>
                    <a:pt x="7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97" name="Freeform 25"/>
            <p:cNvSpPr>
              <a:spLocks noChangeAspect="1"/>
            </p:cNvSpPr>
            <p:nvPr/>
          </p:nvSpPr>
          <p:spPr bwMode="auto">
            <a:xfrm>
              <a:off x="3076" y="2086"/>
              <a:ext cx="85" cy="93"/>
            </a:xfrm>
            <a:custGeom>
              <a:avLst/>
              <a:gdLst>
                <a:gd name="T0" fmla="*/ 0 w 172"/>
                <a:gd name="T1" fmla="*/ 0 h 188"/>
                <a:gd name="T2" fmla="*/ 0 w 172"/>
                <a:gd name="T3" fmla="*/ 0 h 188"/>
                <a:gd name="T4" fmla="*/ 0 w 172"/>
                <a:gd name="T5" fmla="*/ 0 h 188"/>
                <a:gd name="T6" fmla="*/ 0 w 172"/>
                <a:gd name="T7" fmla="*/ 0 h 188"/>
                <a:gd name="T8" fmla="*/ 0 w 172"/>
                <a:gd name="T9" fmla="*/ 0 h 188"/>
                <a:gd name="T10" fmla="*/ 0 w 172"/>
                <a:gd name="T11" fmla="*/ 0 h 188"/>
                <a:gd name="T12" fmla="*/ 0 w 172"/>
                <a:gd name="T13" fmla="*/ 0 h 188"/>
                <a:gd name="T14" fmla="*/ 0 w 172"/>
                <a:gd name="T15" fmla="*/ 0 h 188"/>
                <a:gd name="T16" fmla="*/ 0 w 172"/>
                <a:gd name="T17" fmla="*/ 0 h 188"/>
                <a:gd name="T18" fmla="*/ 0 w 172"/>
                <a:gd name="T19" fmla="*/ 0 h 188"/>
                <a:gd name="T20" fmla="*/ 0 w 172"/>
                <a:gd name="T21" fmla="*/ 0 h 188"/>
                <a:gd name="T22" fmla="*/ 0 w 172"/>
                <a:gd name="T23" fmla="*/ 0 h 188"/>
                <a:gd name="T24" fmla="*/ 0 w 172"/>
                <a:gd name="T25" fmla="*/ 0 h 188"/>
                <a:gd name="T26" fmla="*/ 0 w 172"/>
                <a:gd name="T27" fmla="*/ 0 h 188"/>
                <a:gd name="T28" fmla="*/ 0 w 172"/>
                <a:gd name="T29" fmla="*/ 0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2"/>
                <a:gd name="T46" fmla="*/ 0 h 188"/>
                <a:gd name="T47" fmla="*/ 172 w 172"/>
                <a:gd name="T48" fmla="*/ 188 h 1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2" h="188">
                  <a:moveTo>
                    <a:pt x="55" y="185"/>
                  </a:moveTo>
                  <a:lnTo>
                    <a:pt x="57" y="187"/>
                  </a:lnTo>
                  <a:lnTo>
                    <a:pt x="58" y="187"/>
                  </a:lnTo>
                  <a:lnTo>
                    <a:pt x="59" y="188"/>
                  </a:lnTo>
                  <a:lnTo>
                    <a:pt x="172" y="0"/>
                  </a:lnTo>
                  <a:lnTo>
                    <a:pt x="0" y="145"/>
                  </a:lnTo>
                  <a:lnTo>
                    <a:pt x="7" y="150"/>
                  </a:lnTo>
                  <a:lnTo>
                    <a:pt x="15" y="154"/>
                  </a:lnTo>
                  <a:lnTo>
                    <a:pt x="22" y="160"/>
                  </a:lnTo>
                  <a:lnTo>
                    <a:pt x="29" y="165"/>
                  </a:lnTo>
                  <a:lnTo>
                    <a:pt x="36" y="170"/>
                  </a:lnTo>
                  <a:lnTo>
                    <a:pt x="43" y="175"/>
                  </a:lnTo>
                  <a:lnTo>
                    <a:pt x="49" y="181"/>
                  </a:lnTo>
                  <a:lnTo>
                    <a:pt x="55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98" name="Freeform 26"/>
            <p:cNvSpPr>
              <a:spLocks noChangeAspect="1"/>
            </p:cNvSpPr>
            <p:nvPr/>
          </p:nvSpPr>
          <p:spPr bwMode="auto">
            <a:xfrm>
              <a:off x="3138" y="2162"/>
              <a:ext cx="94" cy="73"/>
            </a:xfrm>
            <a:custGeom>
              <a:avLst/>
              <a:gdLst>
                <a:gd name="T0" fmla="*/ 1 w 188"/>
                <a:gd name="T1" fmla="*/ 0 h 147"/>
                <a:gd name="T2" fmla="*/ 1 w 188"/>
                <a:gd name="T3" fmla="*/ 0 h 147"/>
                <a:gd name="T4" fmla="*/ 0 w 188"/>
                <a:gd name="T5" fmla="*/ 0 h 147"/>
                <a:gd name="T6" fmla="*/ 1 w 188"/>
                <a:gd name="T7" fmla="*/ 0 h 147"/>
                <a:gd name="T8" fmla="*/ 1 w 188"/>
                <a:gd name="T9" fmla="*/ 0 h 147"/>
                <a:gd name="T10" fmla="*/ 1 w 188"/>
                <a:gd name="T11" fmla="*/ 0 h 147"/>
                <a:gd name="T12" fmla="*/ 1 w 188"/>
                <a:gd name="T13" fmla="*/ 0 h 147"/>
                <a:gd name="T14" fmla="*/ 1 w 188"/>
                <a:gd name="T15" fmla="*/ 0 h 147"/>
                <a:gd name="T16" fmla="*/ 1 w 188"/>
                <a:gd name="T17" fmla="*/ 0 h 147"/>
                <a:gd name="T18" fmla="*/ 1 w 188"/>
                <a:gd name="T19" fmla="*/ 0 h 147"/>
                <a:gd name="T20" fmla="*/ 1 w 188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8"/>
                <a:gd name="T34" fmla="*/ 0 h 147"/>
                <a:gd name="T35" fmla="*/ 188 w 188"/>
                <a:gd name="T36" fmla="*/ 147 h 1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8" h="147">
                  <a:moveTo>
                    <a:pt x="44" y="147"/>
                  </a:moveTo>
                  <a:lnTo>
                    <a:pt x="188" y="0"/>
                  </a:lnTo>
                  <a:lnTo>
                    <a:pt x="0" y="96"/>
                  </a:lnTo>
                  <a:lnTo>
                    <a:pt x="5" y="103"/>
                  </a:lnTo>
                  <a:lnTo>
                    <a:pt x="11" y="108"/>
                  </a:lnTo>
                  <a:lnTo>
                    <a:pt x="17" y="115"/>
                  </a:lnTo>
                  <a:lnTo>
                    <a:pt x="23" y="121"/>
                  </a:lnTo>
                  <a:lnTo>
                    <a:pt x="28" y="128"/>
                  </a:lnTo>
                  <a:lnTo>
                    <a:pt x="34" y="134"/>
                  </a:lnTo>
                  <a:lnTo>
                    <a:pt x="39" y="141"/>
                  </a:lnTo>
                  <a:lnTo>
                    <a:pt x="44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399" name="Freeform 27"/>
            <p:cNvSpPr>
              <a:spLocks noChangeAspect="1"/>
            </p:cNvSpPr>
            <p:nvPr/>
          </p:nvSpPr>
          <p:spPr bwMode="auto">
            <a:xfrm>
              <a:off x="3188" y="2252"/>
              <a:ext cx="95" cy="51"/>
            </a:xfrm>
            <a:custGeom>
              <a:avLst/>
              <a:gdLst>
                <a:gd name="T0" fmla="*/ 0 w 191"/>
                <a:gd name="T1" fmla="*/ 1 h 101"/>
                <a:gd name="T2" fmla="*/ 0 w 191"/>
                <a:gd name="T3" fmla="*/ 0 h 101"/>
                <a:gd name="T4" fmla="*/ 0 w 191"/>
                <a:gd name="T5" fmla="*/ 1 h 101"/>
                <a:gd name="T6" fmla="*/ 0 w 191"/>
                <a:gd name="T7" fmla="*/ 1 h 101"/>
                <a:gd name="T8" fmla="*/ 0 w 191"/>
                <a:gd name="T9" fmla="*/ 1 h 101"/>
                <a:gd name="T10" fmla="*/ 0 w 191"/>
                <a:gd name="T11" fmla="*/ 1 h 101"/>
                <a:gd name="T12" fmla="*/ 0 w 191"/>
                <a:gd name="T13" fmla="*/ 1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1"/>
                <a:gd name="T22" fmla="*/ 0 h 101"/>
                <a:gd name="T23" fmla="*/ 191 w 191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1" h="101">
                  <a:moveTo>
                    <a:pt x="30" y="101"/>
                  </a:moveTo>
                  <a:lnTo>
                    <a:pt x="191" y="0"/>
                  </a:lnTo>
                  <a:lnTo>
                    <a:pt x="0" y="46"/>
                  </a:lnTo>
                  <a:lnTo>
                    <a:pt x="8" y="59"/>
                  </a:lnTo>
                  <a:lnTo>
                    <a:pt x="16" y="72"/>
                  </a:lnTo>
                  <a:lnTo>
                    <a:pt x="23" y="86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00" name="Freeform 28"/>
            <p:cNvSpPr>
              <a:spLocks noChangeAspect="1"/>
            </p:cNvSpPr>
            <p:nvPr/>
          </p:nvSpPr>
          <p:spPr bwMode="auto">
            <a:xfrm>
              <a:off x="2426" y="2430"/>
              <a:ext cx="84" cy="28"/>
            </a:xfrm>
            <a:custGeom>
              <a:avLst/>
              <a:gdLst>
                <a:gd name="T0" fmla="*/ 1 w 168"/>
                <a:gd name="T1" fmla="*/ 0 h 55"/>
                <a:gd name="T2" fmla="*/ 0 w 168"/>
                <a:gd name="T3" fmla="*/ 1 h 55"/>
                <a:gd name="T4" fmla="*/ 1 w 168"/>
                <a:gd name="T5" fmla="*/ 1 h 55"/>
                <a:gd name="T6" fmla="*/ 1 w 168"/>
                <a:gd name="T7" fmla="*/ 1 h 55"/>
                <a:gd name="T8" fmla="*/ 1 w 168"/>
                <a:gd name="T9" fmla="*/ 1 h 55"/>
                <a:gd name="T10" fmla="*/ 1 w 168"/>
                <a:gd name="T11" fmla="*/ 1 h 55"/>
                <a:gd name="T12" fmla="*/ 1 w 168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55"/>
                <a:gd name="T23" fmla="*/ 168 w 168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55">
                  <a:moveTo>
                    <a:pt x="168" y="0"/>
                  </a:moveTo>
                  <a:lnTo>
                    <a:pt x="0" y="37"/>
                  </a:lnTo>
                  <a:lnTo>
                    <a:pt x="166" y="55"/>
                  </a:lnTo>
                  <a:lnTo>
                    <a:pt x="166" y="41"/>
                  </a:lnTo>
                  <a:lnTo>
                    <a:pt x="167" y="27"/>
                  </a:lnTo>
                  <a:lnTo>
                    <a:pt x="167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01" name="Freeform 29"/>
            <p:cNvSpPr>
              <a:spLocks noChangeAspect="1"/>
            </p:cNvSpPr>
            <p:nvPr/>
          </p:nvSpPr>
          <p:spPr bwMode="auto">
            <a:xfrm>
              <a:off x="3006" y="2028"/>
              <a:ext cx="69" cy="109"/>
            </a:xfrm>
            <a:custGeom>
              <a:avLst/>
              <a:gdLst>
                <a:gd name="T0" fmla="*/ 1 w 138"/>
                <a:gd name="T1" fmla="*/ 0 h 219"/>
                <a:gd name="T2" fmla="*/ 1 w 138"/>
                <a:gd name="T3" fmla="*/ 0 h 219"/>
                <a:gd name="T4" fmla="*/ 0 w 138"/>
                <a:gd name="T5" fmla="*/ 0 h 219"/>
                <a:gd name="T6" fmla="*/ 1 w 138"/>
                <a:gd name="T7" fmla="*/ 0 h 219"/>
                <a:gd name="T8" fmla="*/ 1 w 138"/>
                <a:gd name="T9" fmla="*/ 0 h 219"/>
                <a:gd name="T10" fmla="*/ 1 w 138"/>
                <a:gd name="T11" fmla="*/ 0 h 219"/>
                <a:gd name="T12" fmla="*/ 1 w 138"/>
                <a:gd name="T13" fmla="*/ 0 h 219"/>
                <a:gd name="T14" fmla="*/ 1 w 138"/>
                <a:gd name="T15" fmla="*/ 0 h 219"/>
                <a:gd name="T16" fmla="*/ 1 w 138"/>
                <a:gd name="T17" fmla="*/ 0 h 219"/>
                <a:gd name="T18" fmla="*/ 1 w 138"/>
                <a:gd name="T19" fmla="*/ 0 h 219"/>
                <a:gd name="T20" fmla="*/ 1 w 138"/>
                <a:gd name="T21" fmla="*/ 0 h 2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219"/>
                <a:gd name="T35" fmla="*/ 138 w 138"/>
                <a:gd name="T36" fmla="*/ 219 h 2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219">
                  <a:moveTo>
                    <a:pt x="68" y="219"/>
                  </a:moveTo>
                  <a:lnTo>
                    <a:pt x="138" y="0"/>
                  </a:lnTo>
                  <a:lnTo>
                    <a:pt x="0" y="188"/>
                  </a:lnTo>
                  <a:lnTo>
                    <a:pt x="8" y="191"/>
                  </a:lnTo>
                  <a:lnTo>
                    <a:pt x="17" y="195"/>
                  </a:lnTo>
                  <a:lnTo>
                    <a:pt x="25" y="198"/>
                  </a:lnTo>
                  <a:lnTo>
                    <a:pt x="34" y="203"/>
                  </a:lnTo>
                  <a:lnTo>
                    <a:pt x="42" y="206"/>
                  </a:lnTo>
                  <a:lnTo>
                    <a:pt x="52" y="211"/>
                  </a:lnTo>
                  <a:lnTo>
                    <a:pt x="60" y="214"/>
                  </a:lnTo>
                  <a:lnTo>
                    <a:pt x="68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02" name="Freeform 30"/>
            <p:cNvSpPr>
              <a:spLocks noChangeAspect="1"/>
            </p:cNvSpPr>
            <p:nvPr/>
          </p:nvSpPr>
          <p:spPr bwMode="auto">
            <a:xfrm>
              <a:off x="2855" y="1979"/>
              <a:ext cx="39" cy="119"/>
            </a:xfrm>
            <a:custGeom>
              <a:avLst/>
              <a:gdLst>
                <a:gd name="T0" fmla="*/ 1 w 77"/>
                <a:gd name="T1" fmla="*/ 1 h 238"/>
                <a:gd name="T2" fmla="*/ 1 w 77"/>
                <a:gd name="T3" fmla="*/ 0 h 238"/>
                <a:gd name="T4" fmla="*/ 0 w 77"/>
                <a:gd name="T5" fmla="*/ 1 h 238"/>
                <a:gd name="T6" fmla="*/ 1 w 77"/>
                <a:gd name="T7" fmla="*/ 1 h 238"/>
                <a:gd name="T8" fmla="*/ 1 w 77"/>
                <a:gd name="T9" fmla="*/ 1 h 238"/>
                <a:gd name="T10" fmla="*/ 1 w 77"/>
                <a:gd name="T11" fmla="*/ 1 h 238"/>
                <a:gd name="T12" fmla="*/ 1 w 77"/>
                <a:gd name="T13" fmla="*/ 1 h 238"/>
                <a:gd name="T14" fmla="*/ 1 w 77"/>
                <a:gd name="T15" fmla="*/ 1 h 238"/>
                <a:gd name="T16" fmla="*/ 1 w 77"/>
                <a:gd name="T17" fmla="*/ 1 h 238"/>
                <a:gd name="T18" fmla="*/ 1 w 77"/>
                <a:gd name="T19" fmla="*/ 1 h 238"/>
                <a:gd name="T20" fmla="*/ 1 w 77"/>
                <a:gd name="T21" fmla="*/ 1 h 2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238"/>
                <a:gd name="T35" fmla="*/ 77 w 77"/>
                <a:gd name="T36" fmla="*/ 238 h 2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238">
                  <a:moveTo>
                    <a:pt x="77" y="238"/>
                  </a:moveTo>
                  <a:lnTo>
                    <a:pt x="40" y="0"/>
                  </a:lnTo>
                  <a:lnTo>
                    <a:pt x="0" y="238"/>
                  </a:lnTo>
                  <a:lnTo>
                    <a:pt x="9" y="238"/>
                  </a:lnTo>
                  <a:lnTo>
                    <a:pt x="20" y="237"/>
                  </a:lnTo>
                  <a:lnTo>
                    <a:pt x="29" y="237"/>
                  </a:lnTo>
                  <a:lnTo>
                    <a:pt x="38" y="237"/>
                  </a:lnTo>
                  <a:lnTo>
                    <a:pt x="47" y="237"/>
                  </a:lnTo>
                  <a:lnTo>
                    <a:pt x="58" y="237"/>
                  </a:lnTo>
                  <a:lnTo>
                    <a:pt x="67" y="238"/>
                  </a:lnTo>
                  <a:lnTo>
                    <a:pt x="77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03" name="Freeform 31"/>
            <p:cNvSpPr>
              <a:spLocks noChangeAspect="1"/>
            </p:cNvSpPr>
            <p:nvPr/>
          </p:nvSpPr>
          <p:spPr bwMode="auto">
            <a:xfrm>
              <a:off x="3223" y="2352"/>
              <a:ext cx="89" cy="28"/>
            </a:xfrm>
            <a:custGeom>
              <a:avLst/>
              <a:gdLst>
                <a:gd name="T0" fmla="*/ 0 w 178"/>
                <a:gd name="T1" fmla="*/ 0 h 57"/>
                <a:gd name="T2" fmla="*/ 1 w 178"/>
                <a:gd name="T3" fmla="*/ 0 h 57"/>
                <a:gd name="T4" fmla="*/ 1 w 178"/>
                <a:gd name="T5" fmla="*/ 0 h 57"/>
                <a:gd name="T6" fmla="*/ 1 w 178"/>
                <a:gd name="T7" fmla="*/ 0 h 57"/>
                <a:gd name="T8" fmla="*/ 1 w 178"/>
                <a:gd name="T9" fmla="*/ 0 h 57"/>
                <a:gd name="T10" fmla="*/ 1 w 178"/>
                <a:gd name="T11" fmla="*/ 0 h 57"/>
                <a:gd name="T12" fmla="*/ 0 w 178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8"/>
                <a:gd name="T22" fmla="*/ 0 h 57"/>
                <a:gd name="T23" fmla="*/ 178 w 178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8" h="57">
                  <a:moveTo>
                    <a:pt x="0" y="0"/>
                  </a:moveTo>
                  <a:lnTo>
                    <a:pt x="5" y="14"/>
                  </a:lnTo>
                  <a:lnTo>
                    <a:pt x="8" y="28"/>
                  </a:lnTo>
                  <a:lnTo>
                    <a:pt x="11" y="42"/>
                  </a:lnTo>
                  <a:lnTo>
                    <a:pt x="15" y="57"/>
                  </a:lnTo>
                  <a:lnTo>
                    <a:pt x="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04" name="Freeform 32"/>
            <p:cNvSpPr>
              <a:spLocks noChangeAspect="1"/>
            </p:cNvSpPr>
            <p:nvPr/>
          </p:nvSpPr>
          <p:spPr bwMode="auto">
            <a:xfrm>
              <a:off x="3201" y="2612"/>
              <a:ext cx="56" cy="40"/>
            </a:xfrm>
            <a:custGeom>
              <a:avLst/>
              <a:gdLst>
                <a:gd name="T0" fmla="*/ 0 w 113"/>
                <a:gd name="T1" fmla="*/ 1 h 80"/>
                <a:gd name="T2" fmla="*/ 0 w 113"/>
                <a:gd name="T3" fmla="*/ 1 h 80"/>
                <a:gd name="T4" fmla="*/ 0 w 113"/>
                <a:gd name="T5" fmla="*/ 0 h 80"/>
                <a:gd name="T6" fmla="*/ 0 w 113"/>
                <a:gd name="T7" fmla="*/ 1 h 80"/>
                <a:gd name="T8" fmla="*/ 0 w 113"/>
                <a:gd name="T9" fmla="*/ 1 h 80"/>
                <a:gd name="T10" fmla="*/ 0 w 113"/>
                <a:gd name="T11" fmla="*/ 1 h 80"/>
                <a:gd name="T12" fmla="*/ 0 w 113"/>
                <a:gd name="T13" fmla="*/ 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80"/>
                <a:gd name="T23" fmla="*/ 113 w 113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80">
                  <a:moveTo>
                    <a:pt x="0" y="36"/>
                  </a:moveTo>
                  <a:lnTo>
                    <a:pt x="113" y="80"/>
                  </a:lnTo>
                  <a:lnTo>
                    <a:pt x="17" y="0"/>
                  </a:lnTo>
                  <a:lnTo>
                    <a:pt x="13" y="9"/>
                  </a:lnTo>
                  <a:lnTo>
                    <a:pt x="9" y="18"/>
                  </a:lnTo>
                  <a:lnTo>
                    <a:pt x="5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05" name="Freeform 33"/>
            <p:cNvSpPr>
              <a:spLocks noChangeAspect="1"/>
            </p:cNvSpPr>
            <p:nvPr/>
          </p:nvSpPr>
          <p:spPr bwMode="auto">
            <a:xfrm>
              <a:off x="3150" y="2691"/>
              <a:ext cx="45" cy="44"/>
            </a:xfrm>
            <a:custGeom>
              <a:avLst/>
              <a:gdLst>
                <a:gd name="T0" fmla="*/ 1 w 90"/>
                <a:gd name="T1" fmla="*/ 0 h 89"/>
                <a:gd name="T2" fmla="*/ 1 w 90"/>
                <a:gd name="T3" fmla="*/ 0 h 89"/>
                <a:gd name="T4" fmla="*/ 1 w 90"/>
                <a:gd name="T5" fmla="*/ 0 h 89"/>
                <a:gd name="T6" fmla="*/ 1 w 90"/>
                <a:gd name="T7" fmla="*/ 0 h 89"/>
                <a:gd name="T8" fmla="*/ 0 w 90"/>
                <a:gd name="T9" fmla="*/ 0 h 89"/>
                <a:gd name="T10" fmla="*/ 1 w 90"/>
                <a:gd name="T11" fmla="*/ 0 h 89"/>
                <a:gd name="T12" fmla="*/ 1 w 90"/>
                <a:gd name="T13" fmla="*/ 0 h 89"/>
                <a:gd name="T14" fmla="*/ 1 w 90"/>
                <a:gd name="T15" fmla="*/ 0 h 89"/>
                <a:gd name="T16" fmla="*/ 1 w 90"/>
                <a:gd name="T17" fmla="*/ 0 h 89"/>
                <a:gd name="T18" fmla="*/ 1 w 90"/>
                <a:gd name="T19" fmla="*/ 0 h 89"/>
                <a:gd name="T20" fmla="*/ 1 w 90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89"/>
                <a:gd name="T35" fmla="*/ 90 w 90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89">
                  <a:moveTo>
                    <a:pt x="19" y="5"/>
                  </a:moveTo>
                  <a:lnTo>
                    <a:pt x="15" y="11"/>
                  </a:lnTo>
                  <a:lnTo>
                    <a:pt x="10" y="17"/>
                  </a:lnTo>
                  <a:lnTo>
                    <a:pt x="4" y="22"/>
                  </a:lnTo>
                  <a:lnTo>
                    <a:pt x="0" y="28"/>
                  </a:lnTo>
                  <a:lnTo>
                    <a:pt x="90" y="89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06" name="Freeform 34"/>
            <p:cNvSpPr>
              <a:spLocks noChangeAspect="1"/>
            </p:cNvSpPr>
            <p:nvPr/>
          </p:nvSpPr>
          <p:spPr bwMode="auto">
            <a:xfrm>
              <a:off x="3239" y="2437"/>
              <a:ext cx="79" cy="26"/>
            </a:xfrm>
            <a:custGeom>
              <a:avLst/>
              <a:gdLst>
                <a:gd name="T0" fmla="*/ 1 w 158"/>
                <a:gd name="T1" fmla="*/ 1 h 51"/>
                <a:gd name="T2" fmla="*/ 1 w 158"/>
                <a:gd name="T3" fmla="*/ 1 h 51"/>
                <a:gd name="T4" fmla="*/ 0 w 158"/>
                <a:gd name="T5" fmla="*/ 0 h 51"/>
                <a:gd name="T6" fmla="*/ 1 w 158"/>
                <a:gd name="T7" fmla="*/ 1 h 51"/>
                <a:gd name="T8" fmla="*/ 1 w 158"/>
                <a:gd name="T9" fmla="*/ 1 h 51"/>
                <a:gd name="T10" fmla="*/ 1 w 158"/>
                <a:gd name="T11" fmla="*/ 1 h 51"/>
                <a:gd name="T12" fmla="*/ 1 w 158"/>
                <a:gd name="T13" fmla="*/ 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51"/>
                <a:gd name="T23" fmla="*/ 158 w 158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51">
                  <a:moveTo>
                    <a:pt x="3" y="51"/>
                  </a:moveTo>
                  <a:lnTo>
                    <a:pt x="158" y="36"/>
                  </a:lnTo>
                  <a:lnTo>
                    <a:pt x="0" y="0"/>
                  </a:lnTo>
                  <a:lnTo>
                    <a:pt x="1" y="12"/>
                  </a:lnTo>
                  <a:lnTo>
                    <a:pt x="1" y="25"/>
                  </a:lnTo>
                  <a:lnTo>
                    <a:pt x="3" y="39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07" name="Freeform 35"/>
            <p:cNvSpPr>
              <a:spLocks noChangeAspect="1"/>
            </p:cNvSpPr>
            <p:nvPr/>
          </p:nvSpPr>
          <p:spPr bwMode="auto">
            <a:xfrm>
              <a:off x="3230" y="2525"/>
              <a:ext cx="69" cy="32"/>
            </a:xfrm>
            <a:custGeom>
              <a:avLst/>
              <a:gdLst>
                <a:gd name="T0" fmla="*/ 0 w 137"/>
                <a:gd name="T1" fmla="*/ 1 h 63"/>
                <a:gd name="T2" fmla="*/ 1 w 137"/>
                <a:gd name="T3" fmla="*/ 1 h 63"/>
                <a:gd name="T4" fmla="*/ 1 w 137"/>
                <a:gd name="T5" fmla="*/ 0 h 63"/>
                <a:gd name="T6" fmla="*/ 1 w 137"/>
                <a:gd name="T7" fmla="*/ 1 h 63"/>
                <a:gd name="T8" fmla="*/ 1 w 137"/>
                <a:gd name="T9" fmla="*/ 1 h 63"/>
                <a:gd name="T10" fmla="*/ 1 w 137"/>
                <a:gd name="T11" fmla="*/ 1 h 63"/>
                <a:gd name="T12" fmla="*/ 0 w 137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63"/>
                <a:gd name="T23" fmla="*/ 137 w 13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63">
                  <a:moveTo>
                    <a:pt x="0" y="45"/>
                  </a:moveTo>
                  <a:lnTo>
                    <a:pt x="137" y="63"/>
                  </a:lnTo>
                  <a:lnTo>
                    <a:pt x="9" y="0"/>
                  </a:lnTo>
                  <a:lnTo>
                    <a:pt x="7" y="11"/>
                  </a:lnTo>
                  <a:lnTo>
                    <a:pt x="5" y="22"/>
                  </a:lnTo>
                  <a:lnTo>
                    <a:pt x="2" y="3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08" name="Freeform 36"/>
            <p:cNvSpPr>
              <a:spLocks noChangeAspect="1"/>
            </p:cNvSpPr>
            <p:nvPr/>
          </p:nvSpPr>
          <p:spPr bwMode="auto">
            <a:xfrm>
              <a:off x="2443" y="2518"/>
              <a:ext cx="75" cy="33"/>
            </a:xfrm>
            <a:custGeom>
              <a:avLst/>
              <a:gdLst>
                <a:gd name="T0" fmla="*/ 1 w 148"/>
                <a:gd name="T1" fmla="*/ 0 h 67"/>
                <a:gd name="T2" fmla="*/ 0 w 148"/>
                <a:gd name="T3" fmla="*/ 0 h 67"/>
                <a:gd name="T4" fmla="*/ 1 w 148"/>
                <a:gd name="T5" fmla="*/ 0 h 67"/>
                <a:gd name="T6" fmla="*/ 1 w 148"/>
                <a:gd name="T7" fmla="*/ 0 h 67"/>
                <a:gd name="T8" fmla="*/ 1 w 148"/>
                <a:gd name="T9" fmla="*/ 0 h 67"/>
                <a:gd name="T10" fmla="*/ 1 w 148"/>
                <a:gd name="T11" fmla="*/ 0 h 67"/>
                <a:gd name="T12" fmla="*/ 1 w 148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"/>
                <a:gd name="T22" fmla="*/ 0 h 67"/>
                <a:gd name="T23" fmla="*/ 148 w 148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" h="67">
                  <a:moveTo>
                    <a:pt x="139" y="0"/>
                  </a:moveTo>
                  <a:lnTo>
                    <a:pt x="0" y="67"/>
                  </a:lnTo>
                  <a:lnTo>
                    <a:pt x="148" y="48"/>
                  </a:lnTo>
                  <a:lnTo>
                    <a:pt x="146" y="36"/>
                  </a:lnTo>
                  <a:lnTo>
                    <a:pt x="144" y="24"/>
                  </a:lnTo>
                  <a:lnTo>
                    <a:pt x="141" y="1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09" name="Freeform 37"/>
            <p:cNvSpPr>
              <a:spLocks noChangeAspect="1"/>
            </p:cNvSpPr>
            <p:nvPr/>
          </p:nvSpPr>
          <p:spPr bwMode="auto">
            <a:xfrm>
              <a:off x="2484" y="2604"/>
              <a:ext cx="62" cy="43"/>
            </a:xfrm>
            <a:custGeom>
              <a:avLst/>
              <a:gdLst>
                <a:gd name="T0" fmla="*/ 0 w 125"/>
                <a:gd name="T1" fmla="*/ 0 h 87"/>
                <a:gd name="T2" fmla="*/ 0 w 125"/>
                <a:gd name="T3" fmla="*/ 0 h 87"/>
                <a:gd name="T4" fmla="*/ 0 w 125"/>
                <a:gd name="T5" fmla="*/ 0 h 87"/>
                <a:gd name="T6" fmla="*/ 0 w 125"/>
                <a:gd name="T7" fmla="*/ 0 h 87"/>
                <a:gd name="T8" fmla="*/ 0 w 125"/>
                <a:gd name="T9" fmla="*/ 0 h 87"/>
                <a:gd name="T10" fmla="*/ 0 w 125"/>
                <a:gd name="T11" fmla="*/ 0 h 87"/>
                <a:gd name="T12" fmla="*/ 0 w 12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87"/>
                <a:gd name="T23" fmla="*/ 125 w 12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87">
                  <a:moveTo>
                    <a:pt x="106" y="0"/>
                  </a:moveTo>
                  <a:lnTo>
                    <a:pt x="0" y="87"/>
                  </a:lnTo>
                  <a:lnTo>
                    <a:pt x="125" y="41"/>
                  </a:lnTo>
                  <a:lnTo>
                    <a:pt x="120" y="30"/>
                  </a:lnTo>
                  <a:lnTo>
                    <a:pt x="115" y="20"/>
                  </a:lnTo>
                  <a:lnTo>
                    <a:pt x="111" y="1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10" name="Freeform 38"/>
            <p:cNvSpPr>
              <a:spLocks noChangeAspect="1"/>
            </p:cNvSpPr>
            <p:nvPr/>
          </p:nvSpPr>
          <p:spPr bwMode="auto">
            <a:xfrm>
              <a:off x="2608" y="2160"/>
              <a:ext cx="575" cy="575"/>
            </a:xfrm>
            <a:custGeom>
              <a:avLst/>
              <a:gdLst>
                <a:gd name="T0" fmla="*/ 1 w 1150"/>
                <a:gd name="T1" fmla="*/ 0 h 1151"/>
                <a:gd name="T2" fmla="*/ 1 w 1150"/>
                <a:gd name="T3" fmla="*/ 0 h 1151"/>
                <a:gd name="T4" fmla="*/ 1 w 1150"/>
                <a:gd name="T5" fmla="*/ 0 h 1151"/>
                <a:gd name="T6" fmla="*/ 1 w 1150"/>
                <a:gd name="T7" fmla="*/ 0 h 1151"/>
                <a:gd name="T8" fmla="*/ 1 w 1150"/>
                <a:gd name="T9" fmla="*/ 0 h 1151"/>
                <a:gd name="T10" fmla="*/ 1 w 1150"/>
                <a:gd name="T11" fmla="*/ 0 h 1151"/>
                <a:gd name="T12" fmla="*/ 1 w 1150"/>
                <a:gd name="T13" fmla="*/ 0 h 1151"/>
                <a:gd name="T14" fmla="*/ 1 w 1150"/>
                <a:gd name="T15" fmla="*/ 0 h 1151"/>
                <a:gd name="T16" fmla="*/ 1 w 1150"/>
                <a:gd name="T17" fmla="*/ 0 h 1151"/>
                <a:gd name="T18" fmla="*/ 1 w 1150"/>
                <a:gd name="T19" fmla="*/ 0 h 1151"/>
                <a:gd name="T20" fmla="*/ 1 w 1150"/>
                <a:gd name="T21" fmla="*/ 0 h 1151"/>
                <a:gd name="T22" fmla="*/ 1 w 1150"/>
                <a:gd name="T23" fmla="*/ 0 h 1151"/>
                <a:gd name="T24" fmla="*/ 1 w 1150"/>
                <a:gd name="T25" fmla="*/ 0 h 1151"/>
                <a:gd name="T26" fmla="*/ 1 w 1150"/>
                <a:gd name="T27" fmla="*/ 0 h 1151"/>
                <a:gd name="T28" fmla="*/ 1 w 1150"/>
                <a:gd name="T29" fmla="*/ 0 h 1151"/>
                <a:gd name="T30" fmla="*/ 1 w 1150"/>
                <a:gd name="T31" fmla="*/ 0 h 1151"/>
                <a:gd name="T32" fmla="*/ 1 w 1150"/>
                <a:gd name="T33" fmla="*/ 0 h 1151"/>
                <a:gd name="T34" fmla="*/ 1 w 1150"/>
                <a:gd name="T35" fmla="*/ 0 h 1151"/>
                <a:gd name="T36" fmla="*/ 1 w 1150"/>
                <a:gd name="T37" fmla="*/ 0 h 1151"/>
                <a:gd name="T38" fmla="*/ 1 w 1150"/>
                <a:gd name="T39" fmla="*/ 0 h 1151"/>
                <a:gd name="T40" fmla="*/ 1 w 1150"/>
                <a:gd name="T41" fmla="*/ 0 h 1151"/>
                <a:gd name="T42" fmla="*/ 1 w 1150"/>
                <a:gd name="T43" fmla="*/ 0 h 1151"/>
                <a:gd name="T44" fmla="*/ 1 w 1150"/>
                <a:gd name="T45" fmla="*/ 0 h 1151"/>
                <a:gd name="T46" fmla="*/ 1 w 1150"/>
                <a:gd name="T47" fmla="*/ 0 h 1151"/>
                <a:gd name="T48" fmla="*/ 1 w 1150"/>
                <a:gd name="T49" fmla="*/ 0 h 1151"/>
                <a:gd name="T50" fmla="*/ 1 w 1150"/>
                <a:gd name="T51" fmla="*/ 0 h 1151"/>
                <a:gd name="T52" fmla="*/ 1 w 1150"/>
                <a:gd name="T53" fmla="*/ 0 h 1151"/>
                <a:gd name="T54" fmla="*/ 1 w 1150"/>
                <a:gd name="T55" fmla="*/ 0 h 1151"/>
                <a:gd name="T56" fmla="*/ 1 w 1150"/>
                <a:gd name="T57" fmla="*/ 0 h 1151"/>
                <a:gd name="T58" fmla="*/ 1 w 1150"/>
                <a:gd name="T59" fmla="*/ 0 h 1151"/>
                <a:gd name="T60" fmla="*/ 1 w 1150"/>
                <a:gd name="T61" fmla="*/ 0 h 1151"/>
                <a:gd name="T62" fmla="*/ 1 w 1150"/>
                <a:gd name="T63" fmla="*/ 0 h 1151"/>
                <a:gd name="T64" fmla="*/ 1 w 1150"/>
                <a:gd name="T65" fmla="*/ 0 h 1151"/>
                <a:gd name="T66" fmla="*/ 1 w 1150"/>
                <a:gd name="T67" fmla="*/ 0 h 1151"/>
                <a:gd name="T68" fmla="*/ 1 w 1150"/>
                <a:gd name="T69" fmla="*/ 0 h 1151"/>
                <a:gd name="T70" fmla="*/ 1 w 1150"/>
                <a:gd name="T71" fmla="*/ 0 h 1151"/>
                <a:gd name="T72" fmla="*/ 1 w 1150"/>
                <a:gd name="T73" fmla="*/ 0 h 1151"/>
                <a:gd name="T74" fmla="*/ 1 w 1150"/>
                <a:gd name="T75" fmla="*/ 0 h 1151"/>
                <a:gd name="T76" fmla="*/ 1 w 1150"/>
                <a:gd name="T77" fmla="*/ 0 h 1151"/>
                <a:gd name="T78" fmla="*/ 1 w 1150"/>
                <a:gd name="T79" fmla="*/ 0 h 1151"/>
                <a:gd name="T80" fmla="*/ 1 w 1150"/>
                <a:gd name="T81" fmla="*/ 0 h 1151"/>
                <a:gd name="T82" fmla="*/ 1 w 1150"/>
                <a:gd name="T83" fmla="*/ 0 h 1151"/>
                <a:gd name="T84" fmla="*/ 1 w 1150"/>
                <a:gd name="T85" fmla="*/ 0 h 1151"/>
                <a:gd name="T86" fmla="*/ 1 w 1150"/>
                <a:gd name="T87" fmla="*/ 0 h 1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50"/>
                <a:gd name="T133" fmla="*/ 0 h 1151"/>
                <a:gd name="T134" fmla="*/ 1150 w 1150"/>
                <a:gd name="T135" fmla="*/ 1151 h 11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50" h="1151">
                  <a:moveTo>
                    <a:pt x="0" y="575"/>
                  </a:moveTo>
                  <a:lnTo>
                    <a:pt x="2" y="519"/>
                  </a:lnTo>
                  <a:lnTo>
                    <a:pt x="12" y="462"/>
                  </a:lnTo>
                  <a:lnTo>
                    <a:pt x="24" y="408"/>
                  </a:lnTo>
                  <a:lnTo>
                    <a:pt x="44" y="355"/>
                  </a:lnTo>
                  <a:lnTo>
                    <a:pt x="67" y="304"/>
                  </a:lnTo>
                  <a:lnTo>
                    <a:pt x="97" y="257"/>
                  </a:lnTo>
                  <a:lnTo>
                    <a:pt x="130" y="211"/>
                  </a:lnTo>
                  <a:lnTo>
                    <a:pt x="168" y="169"/>
                  </a:lnTo>
                  <a:lnTo>
                    <a:pt x="189" y="149"/>
                  </a:lnTo>
                  <a:lnTo>
                    <a:pt x="211" y="131"/>
                  </a:lnTo>
                  <a:lnTo>
                    <a:pt x="233" y="113"/>
                  </a:lnTo>
                  <a:lnTo>
                    <a:pt x="256" y="97"/>
                  </a:lnTo>
                  <a:lnTo>
                    <a:pt x="280" y="81"/>
                  </a:lnTo>
                  <a:lnTo>
                    <a:pt x="304" y="67"/>
                  </a:lnTo>
                  <a:lnTo>
                    <a:pt x="330" y="56"/>
                  </a:lnTo>
                  <a:lnTo>
                    <a:pt x="355" y="44"/>
                  </a:lnTo>
                  <a:lnTo>
                    <a:pt x="380" y="34"/>
                  </a:lnTo>
                  <a:lnTo>
                    <a:pt x="407" y="25"/>
                  </a:lnTo>
                  <a:lnTo>
                    <a:pt x="434" y="18"/>
                  </a:lnTo>
                  <a:lnTo>
                    <a:pt x="462" y="12"/>
                  </a:lnTo>
                  <a:lnTo>
                    <a:pt x="490" y="6"/>
                  </a:lnTo>
                  <a:lnTo>
                    <a:pt x="517" y="3"/>
                  </a:lnTo>
                  <a:lnTo>
                    <a:pt x="545" y="2"/>
                  </a:lnTo>
                  <a:lnTo>
                    <a:pt x="574" y="0"/>
                  </a:lnTo>
                  <a:lnTo>
                    <a:pt x="603" y="2"/>
                  </a:lnTo>
                  <a:lnTo>
                    <a:pt x="631" y="3"/>
                  </a:lnTo>
                  <a:lnTo>
                    <a:pt x="659" y="6"/>
                  </a:lnTo>
                  <a:lnTo>
                    <a:pt x="687" y="12"/>
                  </a:lnTo>
                  <a:lnTo>
                    <a:pt x="714" y="18"/>
                  </a:lnTo>
                  <a:lnTo>
                    <a:pt x="742" y="25"/>
                  </a:lnTo>
                  <a:lnTo>
                    <a:pt x="768" y="34"/>
                  </a:lnTo>
                  <a:lnTo>
                    <a:pt x="795" y="44"/>
                  </a:lnTo>
                  <a:lnTo>
                    <a:pt x="820" y="56"/>
                  </a:lnTo>
                  <a:lnTo>
                    <a:pt x="846" y="67"/>
                  </a:lnTo>
                  <a:lnTo>
                    <a:pt x="870" y="81"/>
                  </a:lnTo>
                  <a:lnTo>
                    <a:pt x="893" y="97"/>
                  </a:lnTo>
                  <a:lnTo>
                    <a:pt x="917" y="113"/>
                  </a:lnTo>
                  <a:lnTo>
                    <a:pt x="939" y="131"/>
                  </a:lnTo>
                  <a:lnTo>
                    <a:pt x="961" y="149"/>
                  </a:lnTo>
                  <a:lnTo>
                    <a:pt x="981" y="169"/>
                  </a:lnTo>
                  <a:lnTo>
                    <a:pt x="1019" y="211"/>
                  </a:lnTo>
                  <a:lnTo>
                    <a:pt x="1053" y="257"/>
                  </a:lnTo>
                  <a:lnTo>
                    <a:pt x="1083" y="304"/>
                  </a:lnTo>
                  <a:lnTo>
                    <a:pt x="1106" y="355"/>
                  </a:lnTo>
                  <a:lnTo>
                    <a:pt x="1125" y="408"/>
                  </a:lnTo>
                  <a:lnTo>
                    <a:pt x="1138" y="462"/>
                  </a:lnTo>
                  <a:lnTo>
                    <a:pt x="1147" y="519"/>
                  </a:lnTo>
                  <a:lnTo>
                    <a:pt x="1150" y="575"/>
                  </a:lnTo>
                  <a:lnTo>
                    <a:pt x="1146" y="634"/>
                  </a:lnTo>
                  <a:lnTo>
                    <a:pt x="1138" y="691"/>
                  </a:lnTo>
                  <a:lnTo>
                    <a:pt x="1124" y="747"/>
                  </a:lnTo>
                  <a:lnTo>
                    <a:pt x="1105" y="800"/>
                  </a:lnTo>
                  <a:lnTo>
                    <a:pt x="1080" y="849"/>
                  </a:lnTo>
                  <a:lnTo>
                    <a:pt x="1052" y="896"/>
                  </a:lnTo>
                  <a:lnTo>
                    <a:pt x="1018" y="941"/>
                  </a:lnTo>
                  <a:lnTo>
                    <a:pt x="981" y="982"/>
                  </a:lnTo>
                  <a:lnTo>
                    <a:pt x="940" y="1020"/>
                  </a:lnTo>
                  <a:lnTo>
                    <a:pt x="895" y="1053"/>
                  </a:lnTo>
                  <a:lnTo>
                    <a:pt x="848" y="1082"/>
                  </a:lnTo>
                  <a:lnTo>
                    <a:pt x="798" y="1106"/>
                  </a:lnTo>
                  <a:lnTo>
                    <a:pt x="745" y="1126"/>
                  </a:lnTo>
                  <a:lnTo>
                    <a:pt x="690" y="1139"/>
                  </a:lnTo>
                  <a:lnTo>
                    <a:pt x="632" y="1147"/>
                  </a:lnTo>
                  <a:lnTo>
                    <a:pt x="574" y="1151"/>
                  </a:lnTo>
                  <a:lnTo>
                    <a:pt x="545" y="1150"/>
                  </a:lnTo>
                  <a:lnTo>
                    <a:pt x="517" y="1149"/>
                  </a:lnTo>
                  <a:lnTo>
                    <a:pt x="490" y="1145"/>
                  </a:lnTo>
                  <a:lnTo>
                    <a:pt x="462" y="1139"/>
                  </a:lnTo>
                  <a:lnTo>
                    <a:pt x="434" y="1134"/>
                  </a:lnTo>
                  <a:lnTo>
                    <a:pt x="407" y="1127"/>
                  </a:lnTo>
                  <a:lnTo>
                    <a:pt x="380" y="1117"/>
                  </a:lnTo>
                  <a:lnTo>
                    <a:pt x="355" y="1107"/>
                  </a:lnTo>
                  <a:lnTo>
                    <a:pt x="330" y="1096"/>
                  </a:lnTo>
                  <a:lnTo>
                    <a:pt x="304" y="1084"/>
                  </a:lnTo>
                  <a:lnTo>
                    <a:pt x="280" y="1070"/>
                  </a:lnTo>
                  <a:lnTo>
                    <a:pt x="256" y="1054"/>
                  </a:lnTo>
                  <a:lnTo>
                    <a:pt x="233" y="1038"/>
                  </a:lnTo>
                  <a:lnTo>
                    <a:pt x="211" y="1021"/>
                  </a:lnTo>
                  <a:lnTo>
                    <a:pt x="189" y="1002"/>
                  </a:lnTo>
                  <a:lnTo>
                    <a:pt x="168" y="983"/>
                  </a:lnTo>
                  <a:lnTo>
                    <a:pt x="130" y="940"/>
                  </a:lnTo>
                  <a:lnTo>
                    <a:pt x="97" y="894"/>
                  </a:lnTo>
                  <a:lnTo>
                    <a:pt x="67" y="847"/>
                  </a:lnTo>
                  <a:lnTo>
                    <a:pt x="44" y="796"/>
                  </a:lnTo>
                  <a:lnTo>
                    <a:pt x="24" y="743"/>
                  </a:lnTo>
                  <a:lnTo>
                    <a:pt x="12" y="688"/>
                  </a:lnTo>
                  <a:lnTo>
                    <a:pt x="2" y="633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11" name="Freeform 39"/>
            <p:cNvSpPr>
              <a:spLocks noChangeAspect="1"/>
            </p:cNvSpPr>
            <p:nvPr/>
          </p:nvSpPr>
          <p:spPr bwMode="auto">
            <a:xfrm>
              <a:off x="2615" y="2274"/>
              <a:ext cx="230" cy="445"/>
            </a:xfrm>
            <a:custGeom>
              <a:avLst/>
              <a:gdLst>
                <a:gd name="T0" fmla="*/ 1 w 460"/>
                <a:gd name="T1" fmla="*/ 1 h 890"/>
                <a:gd name="T2" fmla="*/ 1 w 460"/>
                <a:gd name="T3" fmla="*/ 1 h 890"/>
                <a:gd name="T4" fmla="*/ 1 w 460"/>
                <a:gd name="T5" fmla="*/ 1 h 890"/>
                <a:gd name="T6" fmla="*/ 1 w 460"/>
                <a:gd name="T7" fmla="*/ 1 h 890"/>
                <a:gd name="T8" fmla="*/ 1 w 460"/>
                <a:gd name="T9" fmla="*/ 1 h 890"/>
                <a:gd name="T10" fmla="*/ 1 w 460"/>
                <a:gd name="T11" fmla="*/ 1 h 890"/>
                <a:gd name="T12" fmla="*/ 1 w 460"/>
                <a:gd name="T13" fmla="*/ 1 h 890"/>
                <a:gd name="T14" fmla="*/ 1 w 460"/>
                <a:gd name="T15" fmla="*/ 1 h 890"/>
                <a:gd name="T16" fmla="*/ 1 w 460"/>
                <a:gd name="T17" fmla="*/ 1 h 890"/>
                <a:gd name="T18" fmla="*/ 1 w 460"/>
                <a:gd name="T19" fmla="*/ 1 h 890"/>
                <a:gd name="T20" fmla="*/ 1 w 460"/>
                <a:gd name="T21" fmla="*/ 1 h 890"/>
                <a:gd name="T22" fmla="*/ 1 w 460"/>
                <a:gd name="T23" fmla="*/ 1 h 890"/>
                <a:gd name="T24" fmla="*/ 1 w 460"/>
                <a:gd name="T25" fmla="*/ 1 h 890"/>
                <a:gd name="T26" fmla="*/ 1 w 460"/>
                <a:gd name="T27" fmla="*/ 1 h 890"/>
                <a:gd name="T28" fmla="*/ 1 w 460"/>
                <a:gd name="T29" fmla="*/ 1 h 890"/>
                <a:gd name="T30" fmla="*/ 1 w 460"/>
                <a:gd name="T31" fmla="*/ 1 h 890"/>
                <a:gd name="T32" fmla="*/ 1 w 460"/>
                <a:gd name="T33" fmla="*/ 1 h 890"/>
                <a:gd name="T34" fmla="*/ 1 w 460"/>
                <a:gd name="T35" fmla="*/ 1 h 890"/>
                <a:gd name="T36" fmla="*/ 1 w 460"/>
                <a:gd name="T37" fmla="*/ 1 h 890"/>
                <a:gd name="T38" fmla="*/ 1 w 460"/>
                <a:gd name="T39" fmla="*/ 1 h 890"/>
                <a:gd name="T40" fmla="*/ 1 w 460"/>
                <a:gd name="T41" fmla="*/ 1 h 890"/>
                <a:gd name="T42" fmla="*/ 1 w 460"/>
                <a:gd name="T43" fmla="*/ 1 h 890"/>
                <a:gd name="T44" fmla="*/ 1 w 460"/>
                <a:gd name="T45" fmla="*/ 1 h 890"/>
                <a:gd name="T46" fmla="*/ 1 w 460"/>
                <a:gd name="T47" fmla="*/ 1 h 890"/>
                <a:gd name="T48" fmla="*/ 1 w 460"/>
                <a:gd name="T49" fmla="*/ 1 h 890"/>
                <a:gd name="T50" fmla="*/ 1 w 460"/>
                <a:gd name="T51" fmla="*/ 1 h 890"/>
                <a:gd name="T52" fmla="*/ 1 w 460"/>
                <a:gd name="T53" fmla="*/ 1 h 890"/>
                <a:gd name="T54" fmla="*/ 1 w 460"/>
                <a:gd name="T55" fmla="*/ 1 h 890"/>
                <a:gd name="T56" fmla="*/ 1 w 460"/>
                <a:gd name="T57" fmla="*/ 1 h 890"/>
                <a:gd name="T58" fmla="*/ 1 w 460"/>
                <a:gd name="T59" fmla="*/ 1 h 890"/>
                <a:gd name="T60" fmla="*/ 1 w 460"/>
                <a:gd name="T61" fmla="*/ 1 h 890"/>
                <a:gd name="T62" fmla="*/ 1 w 460"/>
                <a:gd name="T63" fmla="*/ 1 h 890"/>
                <a:gd name="T64" fmla="*/ 1 w 460"/>
                <a:gd name="T65" fmla="*/ 1 h 890"/>
                <a:gd name="T66" fmla="*/ 1 w 460"/>
                <a:gd name="T67" fmla="*/ 1 h 8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0"/>
                <a:gd name="T103" fmla="*/ 0 h 890"/>
                <a:gd name="T104" fmla="*/ 460 w 460"/>
                <a:gd name="T105" fmla="*/ 890 h 8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0" h="890">
                  <a:moveTo>
                    <a:pt x="214" y="745"/>
                  </a:moveTo>
                  <a:lnTo>
                    <a:pt x="176" y="703"/>
                  </a:lnTo>
                  <a:lnTo>
                    <a:pt x="143" y="658"/>
                  </a:lnTo>
                  <a:lnTo>
                    <a:pt x="114" y="611"/>
                  </a:lnTo>
                  <a:lnTo>
                    <a:pt x="90" y="560"/>
                  </a:lnTo>
                  <a:lnTo>
                    <a:pt x="71" y="509"/>
                  </a:lnTo>
                  <a:lnTo>
                    <a:pt x="57" y="455"/>
                  </a:lnTo>
                  <a:lnTo>
                    <a:pt x="49" y="399"/>
                  </a:lnTo>
                  <a:lnTo>
                    <a:pt x="47" y="343"/>
                  </a:lnTo>
                  <a:lnTo>
                    <a:pt x="49" y="296"/>
                  </a:lnTo>
                  <a:lnTo>
                    <a:pt x="54" y="250"/>
                  </a:lnTo>
                  <a:lnTo>
                    <a:pt x="63" y="205"/>
                  </a:lnTo>
                  <a:lnTo>
                    <a:pt x="77" y="161"/>
                  </a:lnTo>
                  <a:lnTo>
                    <a:pt x="93" y="118"/>
                  </a:lnTo>
                  <a:lnTo>
                    <a:pt x="113" y="77"/>
                  </a:lnTo>
                  <a:lnTo>
                    <a:pt x="135" y="38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6" y="4"/>
                  </a:lnTo>
                  <a:lnTo>
                    <a:pt x="153" y="7"/>
                  </a:lnTo>
                  <a:lnTo>
                    <a:pt x="151" y="9"/>
                  </a:lnTo>
                  <a:lnTo>
                    <a:pt x="116" y="47"/>
                  </a:lnTo>
                  <a:lnTo>
                    <a:pt x="86" y="88"/>
                  </a:lnTo>
                  <a:lnTo>
                    <a:pt x="60" y="131"/>
                  </a:lnTo>
                  <a:lnTo>
                    <a:pt x="39" y="177"/>
                  </a:lnTo>
                  <a:lnTo>
                    <a:pt x="22" y="224"/>
                  </a:lnTo>
                  <a:lnTo>
                    <a:pt x="10" y="274"/>
                  </a:lnTo>
                  <a:lnTo>
                    <a:pt x="2" y="323"/>
                  </a:lnTo>
                  <a:lnTo>
                    <a:pt x="0" y="375"/>
                  </a:lnTo>
                  <a:lnTo>
                    <a:pt x="2" y="427"/>
                  </a:lnTo>
                  <a:lnTo>
                    <a:pt x="10" y="478"/>
                  </a:lnTo>
                  <a:lnTo>
                    <a:pt x="22" y="527"/>
                  </a:lnTo>
                  <a:lnTo>
                    <a:pt x="39" y="574"/>
                  </a:lnTo>
                  <a:lnTo>
                    <a:pt x="60" y="619"/>
                  </a:lnTo>
                  <a:lnTo>
                    <a:pt x="86" y="663"/>
                  </a:lnTo>
                  <a:lnTo>
                    <a:pt x="116" y="703"/>
                  </a:lnTo>
                  <a:lnTo>
                    <a:pt x="151" y="741"/>
                  </a:lnTo>
                  <a:lnTo>
                    <a:pt x="167" y="757"/>
                  </a:lnTo>
                  <a:lnTo>
                    <a:pt x="184" y="771"/>
                  </a:lnTo>
                  <a:lnTo>
                    <a:pt x="201" y="785"/>
                  </a:lnTo>
                  <a:lnTo>
                    <a:pt x="219" y="799"/>
                  </a:lnTo>
                  <a:lnTo>
                    <a:pt x="237" y="810"/>
                  </a:lnTo>
                  <a:lnTo>
                    <a:pt x="255" y="822"/>
                  </a:lnTo>
                  <a:lnTo>
                    <a:pt x="274" y="833"/>
                  </a:lnTo>
                  <a:lnTo>
                    <a:pt x="293" y="843"/>
                  </a:lnTo>
                  <a:lnTo>
                    <a:pt x="313" y="852"/>
                  </a:lnTo>
                  <a:lnTo>
                    <a:pt x="334" y="860"/>
                  </a:lnTo>
                  <a:lnTo>
                    <a:pt x="353" y="867"/>
                  </a:lnTo>
                  <a:lnTo>
                    <a:pt x="374" y="874"/>
                  </a:lnTo>
                  <a:lnTo>
                    <a:pt x="396" y="878"/>
                  </a:lnTo>
                  <a:lnTo>
                    <a:pt x="417" y="883"/>
                  </a:lnTo>
                  <a:lnTo>
                    <a:pt x="439" y="888"/>
                  </a:lnTo>
                  <a:lnTo>
                    <a:pt x="460" y="890"/>
                  </a:lnTo>
                  <a:lnTo>
                    <a:pt x="443" y="885"/>
                  </a:lnTo>
                  <a:lnTo>
                    <a:pt x="426" y="879"/>
                  </a:lnTo>
                  <a:lnTo>
                    <a:pt x="410" y="873"/>
                  </a:lnTo>
                  <a:lnTo>
                    <a:pt x="392" y="867"/>
                  </a:lnTo>
                  <a:lnTo>
                    <a:pt x="376" y="859"/>
                  </a:lnTo>
                  <a:lnTo>
                    <a:pt x="360" y="852"/>
                  </a:lnTo>
                  <a:lnTo>
                    <a:pt x="344" y="843"/>
                  </a:lnTo>
                  <a:lnTo>
                    <a:pt x="329" y="835"/>
                  </a:lnTo>
                  <a:lnTo>
                    <a:pt x="313" y="824"/>
                  </a:lnTo>
                  <a:lnTo>
                    <a:pt x="298" y="815"/>
                  </a:lnTo>
                  <a:lnTo>
                    <a:pt x="283" y="805"/>
                  </a:lnTo>
                  <a:lnTo>
                    <a:pt x="269" y="793"/>
                  </a:lnTo>
                  <a:lnTo>
                    <a:pt x="254" y="782"/>
                  </a:lnTo>
                  <a:lnTo>
                    <a:pt x="240" y="770"/>
                  </a:lnTo>
                  <a:lnTo>
                    <a:pt x="227" y="757"/>
                  </a:lnTo>
                  <a:lnTo>
                    <a:pt x="214" y="7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12" name="Freeform 40"/>
            <p:cNvSpPr>
              <a:spLocks noChangeAspect="1"/>
            </p:cNvSpPr>
            <p:nvPr/>
          </p:nvSpPr>
          <p:spPr bwMode="auto">
            <a:xfrm>
              <a:off x="2961" y="2765"/>
              <a:ext cx="95" cy="333"/>
            </a:xfrm>
            <a:custGeom>
              <a:avLst/>
              <a:gdLst>
                <a:gd name="T0" fmla="*/ 1 w 190"/>
                <a:gd name="T1" fmla="*/ 1 h 666"/>
                <a:gd name="T2" fmla="*/ 1 w 190"/>
                <a:gd name="T3" fmla="*/ 1 h 666"/>
                <a:gd name="T4" fmla="*/ 1 w 190"/>
                <a:gd name="T5" fmla="*/ 1 h 666"/>
                <a:gd name="T6" fmla="*/ 1 w 190"/>
                <a:gd name="T7" fmla="*/ 1 h 666"/>
                <a:gd name="T8" fmla="*/ 1 w 190"/>
                <a:gd name="T9" fmla="*/ 1 h 666"/>
                <a:gd name="T10" fmla="*/ 1 w 190"/>
                <a:gd name="T11" fmla="*/ 1 h 666"/>
                <a:gd name="T12" fmla="*/ 1 w 190"/>
                <a:gd name="T13" fmla="*/ 1 h 666"/>
                <a:gd name="T14" fmla="*/ 1 w 190"/>
                <a:gd name="T15" fmla="*/ 1 h 666"/>
                <a:gd name="T16" fmla="*/ 1 w 190"/>
                <a:gd name="T17" fmla="*/ 1 h 666"/>
                <a:gd name="T18" fmla="*/ 0 w 190"/>
                <a:gd name="T19" fmla="*/ 1 h 666"/>
                <a:gd name="T20" fmla="*/ 1 w 190"/>
                <a:gd name="T21" fmla="*/ 1 h 666"/>
                <a:gd name="T22" fmla="*/ 1 w 190"/>
                <a:gd name="T23" fmla="*/ 1 h 666"/>
                <a:gd name="T24" fmla="*/ 1 w 190"/>
                <a:gd name="T25" fmla="*/ 1 h 666"/>
                <a:gd name="T26" fmla="*/ 1 w 190"/>
                <a:gd name="T27" fmla="*/ 1 h 666"/>
                <a:gd name="T28" fmla="*/ 1 w 190"/>
                <a:gd name="T29" fmla="*/ 1 h 666"/>
                <a:gd name="T30" fmla="*/ 1 w 190"/>
                <a:gd name="T31" fmla="*/ 1 h 666"/>
                <a:gd name="T32" fmla="*/ 1 w 190"/>
                <a:gd name="T33" fmla="*/ 1 h 666"/>
                <a:gd name="T34" fmla="*/ 1 w 190"/>
                <a:gd name="T35" fmla="*/ 1 h 666"/>
                <a:gd name="T36" fmla="*/ 1 w 190"/>
                <a:gd name="T37" fmla="*/ 1 h 666"/>
                <a:gd name="T38" fmla="*/ 1 w 190"/>
                <a:gd name="T39" fmla="*/ 1 h 666"/>
                <a:gd name="T40" fmla="*/ 1 w 190"/>
                <a:gd name="T41" fmla="*/ 1 h 666"/>
                <a:gd name="T42" fmla="*/ 1 w 190"/>
                <a:gd name="T43" fmla="*/ 1 h 666"/>
                <a:gd name="T44" fmla="*/ 1 w 190"/>
                <a:gd name="T45" fmla="*/ 1 h 666"/>
                <a:gd name="T46" fmla="*/ 1 w 190"/>
                <a:gd name="T47" fmla="*/ 1 h 666"/>
                <a:gd name="T48" fmla="*/ 1 w 190"/>
                <a:gd name="T49" fmla="*/ 1 h 666"/>
                <a:gd name="T50" fmla="*/ 1 w 190"/>
                <a:gd name="T51" fmla="*/ 1 h 666"/>
                <a:gd name="T52" fmla="*/ 1 w 190"/>
                <a:gd name="T53" fmla="*/ 0 h 666"/>
                <a:gd name="T54" fmla="*/ 1 w 190"/>
                <a:gd name="T55" fmla="*/ 1 h 6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0"/>
                <a:gd name="T85" fmla="*/ 0 h 666"/>
                <a:gd name="T86" fmla="*/ 190 w 190"/>
                <a:gd name="T87" fmla="*/ 666 h 6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0" h="666">
                  <a:moveTo>
                    <a:pt x="151" y="29"/>
                  </a:moveTo>
                  <a:lnTo>
                    <a:pt x="151" y="472"/>
                  </a:lnTo>
                  <a:lnTo>
                    <a:pt x="147" y="507"/>
                  </a:lnTo>
                  <a:lnTo>
                    <a:pt x="139" y="539"/>
                  </a:lnTo>
                  <a:lnTo>
                    <a:pt x="125" y="569"/>
                  </a:lnTo>
                  <a:lnTo>
                    <a:pt x="108" y="596"/>
                  </a:lnTo>
                  <a:lnTo>
                    <a:pt x="85" y="621"/>
                  </a:lnTo>
                  <a:lnTo>
                    <a:pt x="60" y="640"/>
                  </a:lnTo>
                  <a:lnTo>
                    <a:pt x="31" y="655"/>
                  </a:lnTo>
                  <a:lnTo>
                    <a:pt x="0" y="666"/>
                  </a:lnTo>
                  <a:lnTo>
                    <a:pt x="20" y="663"/>
                  </a:lnTo>
                  <a:lnTo>
                    <a:pt x="39" y="660"/>
                  </a:lnTo>
                  <a:lnTo>
                    <a:pt x="56" y="655"/>
                  </a:lnTo>
                  <a:lnTo>
                    <a:pt x="75" y="648"/>
                  </a:lnTo>
                  <a:lnTo>
                    <a:pt x="91" y="639"/>
                  </a:lnTo>
                  <a:lnTo>
                    <a:pt x="107" y="629"/>
                  </a:lnTo>
                  <a:lnTo>
                    <a:pt x="121" y="617"/>
                  </a:lnTo>
                  <a:lnTo>
                    <a:pt x="135" y="605"/>
                  </a:lnTo>
                  <a:lnTo>
                    <a:pt x="147" y="591"/>
                  </a:lnTo>
                  <a:lnTo>
                    <a:pt x="158" y="576"/>
                  </a:lnTo>
                  <a:lnTo>
                    <a:pt x="167" y="560"/>
                  </a:lnTo>
                  <a:lnTo>
                    <a:pt x="175" y="544"/>
                  </a:lnTo>
                  <a:lnTo>
                    <a:pt x="182" y="525"/>
                  </a:lnTo>
                  <a:lnTo>
                    <a:pt x="187" y="507"/>
                  </a:lnTo>
                  <a:lnTo>
                    <a:pt x="189" y="487"/>
                  </a:lnTo>
                  <a:lnTo>
                    <a:pt x="190" y="467"/>
                  </a:lnTo>
                  <a:lnTo>
                    <a:pt x="190" y="0"/>
                  </a:lnTo>
                  <a:lnTo>
                    <a:pt x="151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13" name="Freeform 41"/>
            <p:cNvSpPr>
              <a:spLocks noChangeAspect="1"/>
            </p:cNvSpPr>
            <p:nvPr/>
          </p:nvSpPr>
          <p:spPr bwMode="auto">
            <a:xfrm>
              <a:off x="2616" y="2772"/>
              <a:ext cx="241" cy="204"/>
            </a:xfrm>
            <a:custGeom>
              <a:avLst/>
              <a:gdLst>
                <a:gd name="T0" fmla="*/ 1 w 481"/>
                <a:gd name="T1" fmla="*/ 1 h 408"/>
                <a:gd name="T2" fmla="*/ 0 w 481"/>
                <a:gd name="T3" fmla="*/ 0 h 408"/>
                <a:gd name="T4" fmla="*/ 1 w 481"/>
                <a:gd name="T5" fmla="*/ 1 h 408"/>
                <a:gd name="T6" fmla="*/ 1 w 481"/>
                <a:gd name="T7" fmla="*/ 1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1"/>
                <a:gd name="T13" fmla="*/ 0 h 408"/>
                <a:gd name="T14" fmla="*/ 481 w 481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1" h="408">
                  <a:moveTo>
                    <a:pt x="481" y="396"/>
                  </a:moveTo>
                  <a:lnTo>
                    <a:pt x="0" y="0"/>
                  </a:lnTo>
                  <a:lnTo>
                    <a:pt x="470" y="408"/>
                  </a:lnTo>
                  <a:lnTo>
                    <a:pt x="481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14" name="Freeform 42"/>
            <p:cNvSpPr>
              <a:spLocks noChangeAspect="1"/>
            </p:cNvSpPr>
            <p:nvPr/>
          </p:nvSpPr>
          <p:spPr bwMode="auto">
            <a:xfrm>
              <a:off x="2808" y="2203"/>
              <a:ext cx="197" cy="59"/>
            </a:xfrm>
            <a:custGeom>
              <a:avLst/>
              <a:gdLst>
                <a:gd name="T0" fmla="*/ 0 w 395"/>
                <a:gd name="T1" fmla="*/ 0 h 119"/>
                <a:gd name="T2" fmla="*/ 0 w 395"/>
                <a:gd name="T3" fmla="*/ 0 h 119"/>
                <a:gd name="T4" fmla="*/ 0 w 395"/>
                <a:gd name="T5" fmla="*/ 0 h 119"/>
                <a:gd name="T6" fmla="*/ 0 w 395"/>
                <a:gd name="T7" fmla="*/ 0 h 119"/>
                <a:gd name="T8" fmla="*/ 0 w 395"/>
                <a:gd name="T9" fmla="*/ 0 h 119"/>
                <a:gd name="T10" fmla="*/ 0 w 395"/>
                <a:gd name="T11" fmla="*/ 0 h 119"/>
                <a:gd name="T12" fmla="*/ 0 w 395"/>
                <a:gd name="T13" fmla="*/ 0 h 119"/>
                <a:gd name="T14" fmla="*/ 0 w 395"/>
                <a:gd name="T15" fmla="*/ 0 h 119"/>
                <a:gd name="T16" fmla="*/ 0 w 395"/>
                <a:gd name="T17" fmla="*/ 0 h 119"/>
                <a:gd name="T18" fmla="*/ 0 w 395"/>
                <a:gd name="T19" fmla="*/ 0 h 119"/>
                <a:gd name="T20" fmla="*/ 0 w 395"/>
                <a:gd name="T21" fmla="*/ 0 h 119"/>
                <a:gd name="T22" fmla="*/ 0 w 395"/>
                <a:gd name="T23" fmla="*/ 0 h 119"/>
                <a:gd name="T24" fmla="*/ 0 w 395"/>
                <a:gd name="T25" fmla="*/ 0 h 119"/>
                <a:gd name="T26" fmla="*/ 0 w 395"/>
                <a:gd name="T27" fmla="*/ 0 h 119"/>
                <a:gd name="T28" fmla="*/ 0 w 395"/>
                <a:gd name="T29" fmla="*/ 0 h 119"/>
                <a:gd name="T30" fmla="*/ 0 w 395"/>
                <a:gd name="T31" fmla="*/ 0 h 119"/>
                <a:gd name="T32" fmla="*/ 0 w 395"/>
                <a:gd name="T33" fmla="*/ 0 h 119"/>
                <a:gd name="T34" fmla="*/ 0 w 395"/>
                <a:gd name="T35" fmla="*/ 0 h 119"/>
                <a:gd name="T36" fmla="*/ 0 w 395"/>
                <a:gd name="T37" fmla="*/ 0 h 119"/>
                <a:gd name="T38" fmla="*/ 0 w 395"/>
                <a:gd name="T39" fmla="*/ 0 h 119"/>
                <a:gd name="T40" fmla="*/ 0 w 395"/>
                <a:gd name="T41" fmla="*/ 0 h 119"/>
                <a:gd name="T42" fmla="*/ 0 w 395"/>
                <a:gd name="T43" fmla="*/ 0 h 119"/>
                <a:gd name="T44" fmla="*/ 0 w 395"/>
                <a:gd name="T45" fmla="*/ 0 h 119"/>
                <a:gd name="T46" fmla="*/ 0 w 395"/>
                <a:gd name="T47" fmla="*/ 0 h 119"/>
                <a:gd name="T48" fmla="*/ 0 w 395"/>
                <a:gd name="T49" fmla="*/ 0 h 119"/>
                <a:gd name="T50" fmla="*/ 0 w 395"/>
                <a:gd name="T51" fmla="*/ 0 h 119"/>
                <a:gd name="T52" fmla="*/ 0 w 395"/>
                <a:gd name="T53" fmla="*/ 0 h 119"/>
                <a:gd name="T54" fmla="*/ 0 w 395"/>
                <a:gd name="T55" fmla="*/ 0 h 119"/>
                <a:gd name="T56" fmla="*/ 0 w 395"/>
                <a:gd name="T57" fmla="*/ 0 h 119"/>
                <a:gd name="T58" fmla="*/ 0 w 395"/>
                <a:gd name="T59" fmla="*/ 0 h 119"/>
                <a:gd name="T60" fmla="*/ 0 w 395"/>
                <a:gd name="T61" fmla="*/ 0 h 119"/>
                <a:gd name="T62" fmla="*/ 0 w 395"/>
                <a:gd name="T63" fmla="*/ 0 h 119"/>
                <a:gd name="T64" fmla="*/ 0 w 395"/>
                <a:gd name="T65" fmla="*/ 0 h 119"/>
                <a:gd name="T66" fmla="*/ 0 w 395"/>
                <a:gd name="T67" fmla="*/ 0 h 119"/>
                <a:gd name="T68" fmla="*/ 0 w 395"/>
                <a:gd name="T69" fmla="*/ 0 h 119"/>
                <a:gd name="T70" fmla="*/ 0 w 395"/>
                <a:gd name="T71" fmla="*/ 0 h 119"/>
                <a:gd name="T72" fmla="*/ 0 w 395"/>
                <a:gd name="T73" fmla="*/ 0 h 119"/>
                <a:gd name="T74" fmla="*/ 0 w 395"/>
                <a:gd name="T75" fmla="*/ 0 h 119"/>
                <a:gd name="T76" fmla="*/ 0 w 395"/>
                <a:gd name="T77" fmla="*/ 0 h 119"/>
                <a:gd name="T78" fmla="*/ 0 w 395"/>
                <a:gd name="T79" fmla="*/ 0 h 119"/>
                <a:gd name="T80" fmla="*/ 0 w 395"/>
                <a:gd name="T81" fmla="*/ 0 h 119"/>
                <a:gd name="T82" fmla="*/ 0 w 395"/>
                <a:gd name="T83" fmla="*/ 0 h 119"/>
                <a:gd name="T84" fmla="*/ 0 w 395"/>
                <a:gd name="T85" fmla="*/ 0 h 119"/>
                <a:gd name="T86" fmla="*/ 0 w 395"/>
                <a:gd name="T87" fmla="*/ 0 h 119"/>
                <a:gd name="T88" fmla="*/ 0 w 395"/>
                <a:gd name="T89" fmla="*/ 0 h 119"/>
                <a:gd name="T90" fmla="*/ 0 w 395"/>
                <a:gd name="T91" fmla="*/ 0 h 1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5"/>
                <a:gd name="T139" fmla="*/ 0 h 119"/>
                <a:gd name="T140" fmla="*/ 395 w 395"/>
                <a:gd name="T141" fmla="*/ 119 h 1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5" h="119">
                  <a:moveTo>
                    <a:pt x="395" y="73"/>
                  </a:moveTo>
                  <a:lnTo>
                    <a:pt x="380" y="64"/>
                  </a:lnTo>
                  <a:lnTo>
                    <a:pt x="365" y="56"/>
                  </a:lnTo>
                  <a:lnTo>
                    <a:pt x="350" y="48"/>
                  </a:lnTo>
                  <a:lnTo>
                    <a:pt x="334" y="41"/>
                  </a:lnTo>
                  <a:lnTo>
                    <a:pt x="317" y="35"/>
                  </a:lnTo>
                  <a:lnTo>
                    <a:pt x="301" y="29"/>
                  </a:lnTo>
                  <a:lnTo>
                    <a:pt x="285" y="23"/>
                  </a:lnTo>
                  <a:lnTo>
                    <a:pt x="269" y="18"/>
                  </a:lnTo>
                  <a:lnTo>
                    <a:pt x="252" y="14"/>
                  </a:lnTo>
                  <a:lnTo>
                    <a:pt x="235" y="10"/>
                  </a:lnTo>
                  <a:lnTo>
                    <a:pt x="217" y="7"/>
                  </a:lnTo>
                  <a:lnTo>
                    <a:pt x="200" y="5"/>
                  </a:lnTo>
                  <a:lnTo>
                    <a:pt x="183" y="2"/>
                  </a:lnTo>
                  <a:lnTo>
                    <a:pt x="165" y="1"/>
                  </a:lnTo>
                  <a:lnTo>
                    <a:pt x="148" y="0"/>
                  </a:lnTo>
                  <a:lnTo>
                    <a:pt x="130" y="0"/>
                  </a:lnTo>
                  <a:lnTo>
                    <a:pt x="114" y="0"/>
                  </a:lnTo>
                  <a:lnTo>
                    <a:pt x="97" y="1"/>
                  </a:lnTo>
                  <a:lnTo>
                    <a:pt x="80" y="2"/>
                  </a:lnTo>
                  <a:lnTo>
                    <a:pt x="64" y="5"/>
                  </a:lnTo>
                  <a:lnTo>
                    <a:pt x="48" y="7"/>
                  </a:lnTo>
                  <a:lnTo>
                    <a:pt x="32" y="9"/>
                  </a:lnTo>
                  <a:lnTo>
                    <a:pt x="16" y="1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34" y="16"/>
                  </a:lnTo>
                  <a:lnTo>
                    <a:pt x="55" y="17"/>
                  </a:lnTo>
                  <a:lnTo>
                    <a:pt x="76" y="20"/>
                  </a:lnTo>
                  <a:lnTo>
                    <a:pt x="96" y="23"/>
                  </a:lnTo>
                  <a:lnTo>
                    <a:pt x="116" y="26"/>
                  </a:lnTo>
                  <a:lnTo>
                    <a:pt x="137" y="31"/>
                  </a:lnTo>
                  <a:lnTo>
                    <a:pt x="156" y="36"/>
                  </a:lnTo>
                  <a:lnTo>
                    <a:pt x="176" y="43"/>
                  </a:lnTo>
                  <a:lnTo>
                    <a:pt x="195" y="49"/>
                  </a:lnTo>
                  <a:lnTo>
                    <a:pt x="214" y="56"/>
                  </a:lnTo>
                  <a:lnTo>
                    <a:pt x="232" y="66"/>
                  </a:lnTo>
                  <a:lnTo>
                    <a:pt x="251" y="75"/>
                  </a:lnTo>
                  <a:lnTo>
                    <a:pt x="269" y="84"/>
                  </a:lnTo>
                  <a:lnTo>
                    <a:pt x="286" y="96"/>
                  </a:lnTo>
                  <a:lnTo>
                    <a:pt x="304" y="106"/>
                  </a:lnTo>
                  <a:lnTo>
                    <a:pt x="321" y="119"/>
                  </a:lnTo>
                  <a:lnTo>
                    <a:pt x="39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15" name="Freeform 43"/>
            <p:cNvSpPr>
              <a:spLocks noChangeAspect="1"/>
            </p:cNvSpPr>
            <p:nvPr/>
          </p:nvSpPr>
          <p:spPr bwMode="auto">
            <a:xfrm>
              <a:off x="2880" y="2269"/>
              <a:ext cx="252" cy="452"/>
            </a:xfrm>
            <a:custGeom>
              <a:avLst/>
              <a:gdLst>
                <a:gd name="T0" fmla="*/ 1 w 504"/>
                <a:gd name="T1" fmla="*/ 0 h 903"/>
                <a:gd name="T2" fmla="*/ 1 w 504"/>
                <a:gd name="T3" fmla="*/ 1 h 903"/>
                <a:gd name="T4" fmla="*/ 1 w 504"/>
                <a:gd name="T5" fmla="*/ 1 h 903"/>
                <a:gd name="T6" fmla="*/ 1 w 504"/>
                <a:gd name="T7" fmla="*/ 1 h 903"/>
                <a:gd name="T8" fmla="*/ 1 w 504"/>
                <a:gd name="T9" fmla="*/ 1 h 903"/>
                <a:gd name="T10" fmla="*/ 1 w 504"/>
                <a:gd name="T11" fmla="*/ 1 h 903"/>
                <a:gd name="T12" fmla="*/ 1 w 504"/>
                <a:gd name="T13" fmla="*/ 1 h 903"/>
                <a:gd name="T14" fmla="*/ 1 w 504"/>
                <a:gd name="T15" fmla="*/ 1 h 903"/>
                <a:gd name="T16" fmla="*/ 1 w 504"/>
                <a:gd name="T17" fmla="*/ 1 h 903"/>
                <a:gd name="T18" fmla="*/ 1 w 504"/>
                <a:gd name="T19" fmla="*/ 1 h 903"/>
                <a:gd name="T20" fmla="*/ 1 w 504"/>
                <a:gd name="T21" fmla="*/ 1 h 903"/>
                <a:gd name="T22" fmla="*/ 1 w 504"/>
                <a:gd name="T23" fmla="*/ 1 h 903"/>
                <a:gd name="T24" fmla="*/ 1 w 504"/>
                <a:gd name="T25" fmla="*/ 1 h 903"/>
                <a:gd name="T26" fmla="*/ 1 w 504"/>
                <a:gd name="T27" fmla="*/ 1 h 903"/>
                <a:gd name="T28" fmla="*/ 1 w 504"/>
                <a:gd name="T29" fmla="*/ 1 h 903"/>
                <a:gd name="T30" fmla="*/ 1 w 504"/>
                <a:gd name="T31" fmla="*/ 1 h 903"/>
                <a:gd name="T32" fmla="*/ 1 w 504"/>
                <a:gd name="T33" fmla="*/ 1 h 903"/>
                <a:gd name="T34" fmla="*/ 1 w 504"/>
                <a:gd name="T35" fmla="*/ 1 h 903"/>
                <a:gd name="T36" fmla="*/ 1 w 504"/>
                <a:gd name="T37" fmla="*/ 1 h 903"/>
                <a:gd name="T38" fmla="*/ 1 w 504"/>
                <a:gd name="T39" fmla="*/ 1 h 903"/>
                <a:gd name="T40" fmla="*/ 1 w 504"/>
                <a:gd name="T41" fmla="*/ 1 h 903"/>
                <a:gd name="T42" fmla="*/ 1 w 504"/>
                <a:gd name="T43" fmla="*/ 1 h 903"/>
                <a:gd name="T44" fmla="*/ 1 w 504"/>
                <a:gd name="T45" fmla="*/ 1 h 903"/>
                <a:gd name="T46" fmla="*/ 1 w 504"/>
                <a:gd name="T47" fmla="*/ 1 h 903"/>
                <a:gd name="T48" fmla="*/ 1 w 504"/>
                <a:gd name="T49" fmla="*/ 1 h 903"/>
                <a:gd name="T50" fmla="*/ 0 w 504"/>
                <a:gd name="T51" fmla="*/ 1 h 903"/>
                <a:gd name="T52" fmla="*/ 1 w 504"/>
                <a:gd name="T53" fmla="*/ 1 h 903"/>
                <a:gd name="T54" fmla="*/ 1 w 504"/>
                <a:gd name="T55" fmla="*/ 1 h 903"/>
                <a:gd name="T56" fmla="*/ 1 w 504"/>
                <a:gd name="T57" fmla="*/ 1 h 903"/>
                <a:gd name="T58" fmla="*/ 1 w 504"/>
                <a:gd name="T59" fmla="*/ 1 h 903"/>
                <a:gd name="T60" fmla="*/ 1 w 504"/>
                <a:gd name="T61" fmla="*/ 1 h 903"/>
                <a:gd name="T62" fmla="*/ 1 w 504"/>
                <a:gd name="T63" fmla="*/ 1 h 903"/>
                <a:gd name="T64" fmla="*/ 1 w 504"/>
                <a:gd name="T65" fmla="*/ 1 h 903"/>
                <a:gd name="T66" fmla="*/ 1 w 504"/>
                <a:gd name="T67" fmla="*/ 1 h 903"/>
                <a:gd name="T68" fmla="*/ 1 w 504"/>
                <a:gd name="T69" fmla="*/ 1 h 903"/>
                <a:gd name="T70" fmla="*/ 1 w 504"/>
                <a:gd name="T71" fmla="*/ 1 h 903"/>
                <a:gd name="T72" fmla="*/ 1 w 504"/>
                <a:gd name="T73" fmla="*/ 1 h 903"/>
                <a:gd name="T74" fmla="*/ 1 w 504"/>
                <a:gd name="T75" fmla="*/ 1 h 903"/>
                <a:gd name="T76" fmla="*/ 1 w 504"/>
                <a:gd name="T77" fmla="*/ 1 h 903"/>
                <a:gd name="T78" fmla="*/ 1 w 504"/>
                <a:gd name="T79" fmla="*/ 1 h 903"/>
                <a:gd name="T80" fmla="*/ 1 w 504"/>
                <a:gd name="T81" fmla="*/ 1 h 903"/>
                <a:gd name="T82" fmla="*/ 1 w 504"/>
                <a:gd name="T83" fmla="*/ 1 h 903"/>
                <a:gd name="T84" fmla="*/ 1 w 504"/>
                <a:gd name="T85" fmla="*/ 1 h 903"/>
                <a:gd name="T86" fmla="*/ 1 w 504"/>
                <a:gd name="T87" fmla="*/ 1 h 903"/>
                <a:gd name="T88" fmla="*/ 1 w 504"/>
                <a:gd name="T89" fmla="*/ 1 h 903"/>
                <a:gd name="T90" fmla="*/ 1 w 504"/>
                <a:gd name="T91" fmla="*/ 1 h 903"/>
                <a:gd name="T92" fmla="*/ 1 w 504"/>
                <a:gd name="T93" fmla="*/ 1 h 903"/>
                <a:gd name="T94" fmla="*/ 1 w 504"/>
                <a:gd name="T95" fmla="*/ 1 h 903"/>
                <a:gd name="T96" fmla="*/ 1 w 504"/>
                <a:gd name="T97" fmla="*/ 1 h 903"/>
                <a:gd name="T98" fmla="*/ 1 w 504"/>
                <a:gd name="T99" fmla="*/ 1 h 903"/>
                <a:gd name="T100" fmla="*/ 1 w 504"/>
                <a:gd name="T101" fmla="*/ 1 h 903"/>
                <a:gd name="T102" fmla="*/ 1 w 504"/>
                <a:gd name="T103" fmla="*/ 1 h 903"/>
                <a:gd name="T104" fmla="*/ 1 w 504"/>
                <a:gd name="T105" fmla="*/ 1 h 903"/>
                <a:gd name="T106" fmla="*/ 1 w 504"/>
                <a:gd name="T107" fmla="*/ 0 h 9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4"/>
                <a:gd name="T163" fmla="*/ 0 h 903"/>
                <a:gd name="T164" fmla="*/ 504 w 504"/>
                <a:gd name="T165" fmla="*/ 903 h 9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4" h="903">
                  <a:moveTo>
                    <a:pt x="332" y="0"/>
                  </a:moveTo>
                  <a:lnTo>
                    <a:pt x="251" y="53"/>
                  </a:lnTo>
                  <a:lnTo>
                    <a:pt x="282" y="90"/>
                  </a:lnTo>
                  <a:lnTo>
                    <a:pt x="308" y="129"/>
                  </a:lnTo>
                  <a:lnTo>
                    <a:pt x="331" y="172"/>
                  </a:lnTo>
                  <a:lnTo>
                    <a:pt x="351" y="215"/>
                  </a:lnTo>
                  <a:lnTo>
                    <a:pt x="366" y="260"/>
                  </a:lnTo>
                  <a:lnTo>
                    <a:pt x="376" y="307"/>
                  </a:lnTo>
                  <a:lnTo>
                    <a:pt x="383" y="354"/>
                  </a:lnTo>
                  <a:lnTo>
                    <a:pt x="385" y="402"/>
                  </a:lnTo>
                  <a:lnTo>
                    <a:pt x="383" y="447"/>
                  </a:lnTo>
                  <a:lnTo>
                    <a:pt x="378" y="490"/>
                  </a:lnTo>
                  <a:lnTo>
                    <a:pt x="369" y="532"/>
                  </a:lnTo>
                  <a:lnTo>
                    <a:pt x="357" y="574"/>
                  </a:lnTo>
                  <a:lnTo>
                    <a:pt x="340" y="613"/>
                  </a:lnTo>
                  <a:lnTo>
                    <a:pt x="322" y="651"/>
                  </a:lnTo>
                  <a:lnTo>
                    <a:pt x="300" y="687"/>
                  </a:lnTo>
                  <a:lnTo>
                    <a:pt x="276" y="720"/>
                  </a:lnTo>
                  <a:lnTo>
                    <a:pt x="248" y="752"/>
                  </a:lnTo>
                  <a:lnTo>
                    <a:pt x="220" y="782"/>
                  </a:lnTo>
                  <a:lnTo>
                    <a:pt x="187" y="809"/>
                  </a:lnTo>
                  <a:lnTo>
                    <a:pt x="154" y="834"/>
                  </a:lnTo>
                  <a:lnTo>
                    <a:pt x="118" y="856"/>
                  </a:lnTo>
                  <a:lnTo>
                    <a:pt x="80" y="874"/>
                  </a:lnTo>
                  <a:lnTo>
                    <a:pt x="41" y="891"/>
                  </a:lnTo>
                  <a:lnTo>
                    <a:pt x="0" y="903"/>
                  </a:lnTo>
                  <a:lnTo>
                    <a:pt x="51" y="900"/>
                  </a:lnTo>
                  <a:lnTo>
                    <a:pt x="102" y="891"/>
                  </a:lnTo>
                  <a:lnTo>
                    <a:pt x="150" y="877"/>
                  </a:lnTo>
                  <a:lnTo>
                    <a:pt x="196" y="860"/>
                  </a:lnTo>
                  <a:lnTo>
                    <a:pt x="240" y="836"/>
                  </a:lnTo>
                  <a:lnTo>
                    <a:pt x="282" y="811"/>
                  </a:lnTo>
                  <a:lnTo>
                    <a:pt x="321" y="781"/>
                  </a:lnTo>
                  <a:lnTo>
                    <a:pt x="357" y="748"/>
                  </a:lnTo>
                  <a:lnTo>
                    <a:pt x="389" y="711"/>
                  </a:lnTo>
                  <a:lnTo>
                    <a:pt x="418" y="671"/>
                  </a:lnTo>
                  <a:lnTo>
                    <a:pt x="443" y="629"/>
                  </a:lnTo>
                  <a:lnTo>
                    <a:pt x="465" y="584"/>
                  </a:lnTo>
                  <a:lnTo>
                    <a:pt x="481" y="537"/>
                  </a:lnTo>
                  <a:lnTo>
                    <a:pt x="494" y="488"/>
                  </a:lnTo>
                  <a:lnTo>
                    <a:pt x="502" y="437"/>
                  </a:lnTo>
                  <a:lnTo>
                    <a:pt x="504" y="385"/>
                  </a:lnTo>
                  <a:lnTo>
                    <a:pt x="502" y="333"/>
                  </a:lnTo>
                  <a:lnTo>
                    <a:pt x="494" y="284"/>
                  </a:lnTo>
                  <a:lnTo>
                    <a:pt x="482" y="234"/>
                  </a:lnTo>
                  <a:lnTo>
                    <a:pt x="465" y="187"/>
                  </a:lnTo>
                  <a:lnTo>
                    <a:pt x="443" y="141"/>
                  </a:lnTo>
                  <a:lnTo>
                    <a:pt x="416" y="98"/>
                  </a:lnTo>
                  <a:lnTo>
                    <a:pt x="387" y="57"/>
                  </a:lnTo>
                  <a:lnTo>
                    <a:pt x="352" y="19"/>
                  </a:lnTo>
                  <a:lnTo>
                    <a:pt x="347" y="14"/>
                  </a:lnTo>
                  <a:lnTo>
                    <a:pt x="343" y="10"/>
                  </a:lnTo>
                  <a:lnTo>
                    <a:pt x="337" y="5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16" name="Freeform 44"/>
            <p:cNvSpPr>
              <a:spLocks noChangeAspect="1"/>
            </p:cNvSpPr>
            <p:nvPr/>
          </p:nvSpPr>
          <p:spPr bwMode="auto">
            <a:xfrm>
              <a:off x="2841" y="2423"/>
              <a:ext cx="70" cy="70"/>
            </a:xfrm>
            <a:custGeom>
              <a:avLst/>
              <a:gdLst>
                <a:gd name="T0" fmla="*/ 1 w 140"/>
                <a:gd name="T1" fmla="*/ 1 h 140"/>
                <a:gd name="T2" fmla="*/ 1 w 140"/>
                <a:gd name="T3" fmla="*/ 1 h 140"/>
                <a:gd name="T4" fmla="*/ 1 w 140"/>
                <a:gd name="T5" fmla="*/ 1 h 140"/>
                <a:gd name="T6" fmla="*/ 1 w 140"/>
                <a:gd name="T7" fmla="*/ 1 h 140"/>
                <a:gd name="T8" fmla="*/ 1 w 140"/>
                <a:gd name="T9" fmla="*/ 1 h 140"/>
                <a:gd name="T10" fmla="*/ 1 w 140"/>
                <a:gd name="T11" fmla="*/ 1 h 140"/>
                <a:gd name="T12" fmla="*/ 1 w 140"/>
                <a:gd name="T13" fmla="*/ 1 h 140"/>
                <a:gd name="T14" fmla="*/ 1 w 140"/>
                <a:gd name="T15" fmla="*/ 1 h 140"/>
                <a:gd name="T16" fmla="*/ 1 w 140"/>
                <a:gd name="T17" fmla="*/ 1 h 140"/>
                <a:gd name="T18" fmla="*/ 1 w 140"/>
                <a:gd name="T19" fmla="*/ 1 h 140"/>
                <a:gd name="T20" fmla="*/ 1 w 140"/>
                <a:gd name="T21" fmla="*/ 1 h 140"/>
                <a:gd name="T22" fmla="*/ 1 w 140"/>
                <a:gd name="T23" fmla="*/ 1 h 140"/>
                <a:gd name="T24" fmla="*/ 1 w 140"/>
                <a:gd name="T25" fmla="*/ 1 h 140"/>
                <a:gd name="T26" fmla="*/ 1 w 140"/>
                <a:gd name="T27" fmla="*/ 1 h 140"/>
                <a:gd name="T28" fmla="*/ 1 w 140"/>
                <a:gd name="T29" fmla="*/ 1 h 140"/>
                <a:gd name="T30" fmla="*/ 1 w 140"/>
                <a:gd name="T31" fmla="*/ 1 h 140"/>
                <a:gd name="T32" fmla="*/ 1 w 140"/>
                <a:gd name="T33" fmla="*/ 0 h 140"/>
                <a:gd name="T34" fmla="*/ 1 w 140"/>
                <a:gd name="T35" fmla="*/ 1 h 140"/>
                <a:gd name="T36" fmla="*/ 1 w 140"/>
                <a:gd name="T37" fmla="*/ 1 h 140"/>
                <a:gd name="T38" fmla="*/ 1 w 140"/>
                <a:gd name="T39" fmla="*/ 1 h 140"/>
                <a:gd name="T40" fmla="*/ 1 w 140"/>
                <a:gd name="T41" fmla="*/ 1 h 140"/>
                <a:gd name="T42" fmla="*/ 1 w 140"/>
                <a:gd name="T43" fmla="*/ 1 h 140"/>
                <a:gd name="T44" fmla="*/ 1 w 140"/>
                <a:gd name="T45" fmla="*/ 1 h 140"/>
                <a:gd name="T46" fmla="*/ 1 w 140"/>
                <a:gd name="T47" fmla="*/ 1 h 140"/>
                <a:gd name="T48" fmla="*/ 0 w 140"/>
                <a:gd name="T49" fmla="*/ 1 h 140"/>
                <a:gd name="T50" fmla="*/ 1 w 140"/>
                <a:gd name="T51" fmla="*/ 1 h 140"/>
                <a:gd name="T52" fmla="*/ 1 w 140"/>
                <a:gd name="T53" fmla="*/ 1 h 140"/>
                <a:gd name="T54" fmla="*/ 1 w 140"/>
                <a:gd name="T55" fmla="*/ 1 h 140"/>
                <a:gd name="T56" fmla="*/ 1 w 140"/>
                <a:gd name="T57" fmla="*/ 1 h 140"/>
                <a:gd name="T58" fmla="*/ 1 w 140"/>
                <a:gd name="T59" fmla="*/ 1 h 140"/>
                <a:gd name="T60" fmla="*/ 1 w 140"/>
                <a:gd name="T61" fmla="*/ 1 h 140"/>
                <a:gd name="T62" fmla="*/ 1 w 140"/>
                <a:gd name="T63" fmla="*/ 1 h 140"/>
                <a:gd name="T64" fmla="*/ 1 w 140"/>
                <a:gd name="T65" fmla="*/ 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0"/>
                <a:gd name="T100" fmla="*/ 0 h 140"/>
                <a:gd name="T101" fmla="*/ 140 w 140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0" h="140">
                  <a:moveTo>
                    <a:pt x="69" y="140"/>
                  </a:moveTo>
                  <a:lnTo>
                    <a:pt x="83" y="139"/>
                  </a:lnTo>
                  <a:lnTo>
                    <a:pt x="97" y="135"/>
                  </a:lnTo>
                  <a:lnTo>
                    <a:pt x="109" y="129"/>
                  </a:lnTo>
                  <a:lnTo>
                    <a:pt x="119" y="120"/>
                  </a:lnTo>
                  <a:lnTo>
                    <a:pt x="128" y="109"/>
                  </a:lnTo>
                  <a:lnTo>
                    <a:pt x="134" y="98"/>
                  </a:lnTo>
                  <a:lnTo>
                    <a:pt x="139" y="84"/>
                  </a:lnTo>
                  <a:lnTo>
                    <a:pt x="140" y="70"/>
                  </a:lnTo>
                  <a:lnTo>
                    <a:pt x="139" y="56"/>
                  </a:lnTo>
                  <a:lnTo>
                    <a:pt x="134" y="42"/>
                  </a:lnTo>
                  <a:lnTo>
                    <a:pt x="128" y="31"/>
                  </a:lnTo>
                  <a:lnTo>
                    <a:pt x="119" y="21"/>
                  </a:lnTo>
                  <a:lnTo>
                    <a:pt x="109" y="11"/>
                  </a:lnTo>
                  <a:lnTo>
                    <a:pt x="97" y="6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6" y="1"/>
                  </a:lnTo>
                  <a:lnTo>
                    <a:pt x="43" y="6"/>
                  </a:lnTo>
                  <a:lnTo>
                    <a:pt x="31" y="11"/>
                  </a:lnTo>
                  <a:lnTo>
                    <a:pt x="21" y="21"/>
                  </a:lnTo>
                  <a:lnTo>
                    <a:pt x="12" y="31"/>
                  </a:lnTo>
                  <a:lnTo>
                    <a:pt x="6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6" y="98"/>
                  </a:lnTo>
                  <a:lnTo>
                    <a:pt x="12" y="109"/>
                  </a:lnTo>
                  <a:lnTo>
                    <a:pt x="21" y="120"/>
                  </a:lnTo>
                  <a:lnTo>
                    <a:pt x="31" y="129"/>
                  </a:lnTo>
                  <a:lnTo>
                    <a:pt x="43" y="135"/>
                  </a:lnTo>
                  <a:lnTo>
                    <a:pt x="56" y="139"/>
                  </a:lnTo>
                  <a:lnTo>
                    <a:pt x="69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17" name="Freeform 45"/>
            <p:cNvSpPr>
              <a:spLocks noChangeAspect="1"/>
            </p:cNvSpPr>
            <p:nvPr/>
          </p:nvSpPr>
          <p:spPr bwMode="auto">
            <a:xfrm>
              <a:off x="2712" y="2905"/>
              <a:ext cx="106" cy="88"/>
            </a:xfrm>
            <a:custGeom>
              <a:avLst/>
              <a:gdLst>
                <a:gd name="T0" fmla="*/ 1 w 211"/>
                <a:gd name="T1" fmla="*/ 1 h 175"/>
                <a:gd name="T2" fmla="*/ 0 w 211"/>
                <a:gd name="T3" fmla="*/ 0 h 175"/>
                <a:gd name="T4" fmla="*/ 1 w 211"/>
                <a:gd name="T5" fmla="*/ 1 h 175"/>
                <a:gd name="T6" fmla="*/ 1 w 211"/>
                <a:gd name="T7" fmla="*/ 1 h 175"/>
                <a:gd name="T8" fmla="*/ 1 w 211"/>
                <a:gd name="T9" fmla="*/ 1 h 175"/>
                <a:gd name="T10" fmla="*/ 1 w 211"/>
                <a:gd name="T11" fmla="*/ 1 h 175"/>
                <a:gd name="T12" fmla="*/ 1 w 211"/>
                <a:gd name="T13" fmla="*/ 1 h 175"/>
                <a:gd name="T14" fmla="*/ 1 w 211"/>
                <a:gd name="T15" fmla="*/ 1 h 175"/>
                <a:gd name="T16" fmla="*/ 1 w 211"/>
                <a:gd name="T17" fmla="*/ 1 h 175"/>
                <a:gd name="T18" fmla="*/ 1 w 211"/>
                <a:gd name="T19" fmla="*/ 1 h 175"/>
                <a:gd name="T20" fmla="*/ 1 w 211"/>
                <a:gd name="T21" fmla="*/ 1 h 175"/>
                <a:gd name="T22" fmla="*/ 1 w 211"/>
                <a:gd name="T23" fmla="*/ 1 h 175"/>
                <a:gd name="T24" fmla="*/ 1 w 211"/>
                <a:gd name="T25" fmla="*/ 1 h 175"/>
                <a:gd name="T26" fmla="*/ 1 w 211"/>
                <a:gd name="T27" fmla="*/ 1 h 175"/>
                <a:gd name="T28" fmla="*/ 1 w 211"/>
                <a:gd name="T29" fmla="*/ 1 h 175"/>
                <a:gd name="T30" fmla="*/ 1 w 211"/>
                <a:gd name="T31" fmla="*/ 1 h 175"/>
                <a:gd name="T32" fmla="*/ 1 w 211"/>
                <a:gd name="T33" fmla="*/ 1 h 175"/>
                <a:gd name="T34" fmla="*/ 1 w 211"/>
                <a:gd name="T35" fmla="*/ 1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75"/>
                <a:gd name="T56" fmla="*/ 211 w 211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75">
                  <a:moveTo>
                    <a:pt x="211" y="175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5" y="6"/>
                  </a:lnTo>
                  <a:lnTo>
                    <a:pt x="11" y="13"/>
                  </a:lnTo>
                  <a:lnTo>
                    <a:pt x="18" y="22"/>
                  </a:lnTo>
                  <a:lnTo>
                    <a:pt x="27" y="32"/>
                  </a:lnTo>
                  <a:lnTo>
                    <a:pt x="37" y="45"/>
                  </a:lnTo>
                  <a:lnTo>
                    <a:pt x="50" y="59"/>
                  </a:lnTo>
                  <a:lnTo>
                    <a:pt x="64" y="72"/>
                  </a:lnTo>
                  <a:lnTo>
                    <a:pt x="79" y="87"/>
                  </a:lnTo>
                  <a:lnTo>
                    <a:pt x="95" y="102"/>
                  </a:lnTo>
                  <a:lnTo>
                    <a:pt x="113" y="117"/>
                  </a:lnTo>
                  <a:lnTo>
                    <a:pt x="131" y="131"/>
                  </a:lnTo>
                  <a:lnTo>
                    <a:pt x="150" y="144"/>
                  </a:lnTo>
                  <a:lnTo>
                    <a:pt x="170" y="157"/>
                  </a:lnTo>
                  <a:lnTo>
                    <a:pt x="190" y="167"/>
                  </a:lnTo>
                  <a:lnTo>
                    <a:pt x="211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18" name="Freeform 46"/>
            <p:cNvSpPr>
              <a:spLocks noChangeAspect="1"/>
            </p:cNvSpPr>
            <p:nvPr/>
          </p:nvSpPr>
          <p:spPr bwMode="auto">
            <a:xfrm>
              <a:off x="2872" y="2765"/>
              <a:ext cx="184" cy="37"/>
            </a:xfrm>
            <a:custGeom>
              <a:avLst/>
              <a:gdLst>
                <a:gd name="T0" fmla="*/ 1 w 367"/>
                <a:gd name="T1" fmla="*/ 0 h 75"/>
                <a:gd name="T2" fmla="*/ 1 w 367"/>
                <a:gd name="T3" fmla="*/ 0 h 75"/>
                <a:gd name="T4" fmla="*/ 1 w 367"/>
                <a:gd name="T5" fmla="*/ 0 h 75"/>
                <a:gd name="T6" fmla="*/ 1 w 367"/>
                <a:gd name="T7" fmla="*/ 0 h 75"/>
                <a:gd name="T8" fmla="*/ 1 w 367"/>
                <a:gd name="T9" fmla="*/ 0 h 75"/>
                <a:gd name="T10" fmla="*/ 1 w 367"/>
                <a:gd name="T11" fmla="*/ 0 h 75"/>
                <a:gd name="T12" fmla="*/ 1 w 367"/>
                <a:gd name="T13" fmla="*/ 0 h 75"/>
                <a:gd name="T14" fmla="*/ 1 w 367"/>
                <a:gd name="T15" fmla="*/ 0 h 75"/>
                <a:gd name="T16" fmla="*/ 1 w 367"/>
                <a:gd name="T17" fmla="*/ 0 h 75"/>
                <a:gd name="T18" fmla="*/ 1 w 367"/>
                <a:gd name="T19" fmla="*/ 0 h 75"/>
                <a:gd name="T20" fmla="*/ 1 w 367"/>
                <a:gd name="T21" fmla="*/ 0 h 75"/>
                <a:gd name="T22" fmla="*/ 1 w 367"/>
                <a:gd name="T23" fmla="*/ 0 h 75"/>
                <a:gd name="T24" fmla="*/ 1 w 367"/>
                <a:gd name="T25" fmla="*/ 0 h 75"/>
                <a:gd name="T26" fmla="*/ 1 w 367"/>
                <a:gd name="T27" fmla="*/ 0 h 75"/>
                <a:gd name="T28" fmla="*/ 1 w 367"/>
                <a:gd name="T29" fmla="*/ 0 h 75"/>
                <a:gd name="T30" fmla="*/ 1 w 367"/>
                <a:gd name="T31" fmla="*/ 0 h 75"/>
                <a:gd name="T32" fmla="*/ 0 w 367"/>
                <a:gd name="T33" fmla="*/ 0 h 75"/>
                <a:gd name="T34" fmla="*/ 1 w 367"/>
                <a:gd name="T35" fmla="*/ 0 h 75"/>
                <a:gd name="T36" fmla="*/ 1 w 367"/>
                <a:gd name="T37" fmla="*/ 0 h 75"/>
                <a:gd name="T38" fmla="*/ 1 w 367"/>
                <a:gd name="T39" fmla="*/ 0 h 75"/>
                <a:gd name="T40" fmla="*/ 1 w 367"/>
                <a:gd name="T41" fmla="*/ 0 h 75"/>
                <a:gd name="T42" fmla="*/ 1 w 367"/>
                <a:gd name="T43" fmla="*/ 0 h 75"/>
                <a:gd name="T44" fmla="*/ 1 w 367"/>
                <a:gd name="T45" fmla="*/ 0 h 75"/>
                <a:gd name="T46" fmla="*/ 1 w 367"/>
                <a:gd name="T47" fmla="*/ 0 h 75"/>
                <a:gd name="T48" fmla="*/ 1 w 367"/>
                <a:gd name="T49" fmla="*/ 0 h 75"/>
                <a:gd name="T50" fmla="*/ 1 w 367"/>
                <a:gd name="T51" fmla="*/ 0 h 75"/>
                <a:gd name="T52" fmla="*/ 1 w 367"/>
                <a:gd name="T53" fmla="*/ 0 h 75"/>
                <a:gd name="T54" fmla="*/ 1 w 367"/>
                <a:gd name="T55" fmla="*/ 0 h 75"/>
                <a:gd name="T56" fmla="*/ 1 w 367"/>
                <a:gd name="T57" fmla="*/ 0 h 75"/>
                <a:gd name="T58" fmla="*/ 1 w 367"/>
                <a:gd name="T59" fmla="*/ 0 h 75"/>
                <a:gd name="T60" fmla="*/ 1 w 367"/>
                <a:gd name="T61" fmla="*/ 0 h 75"/>
                <a:gd name="T62" fmla="*/ 1 w 367"/>
                <a:gd name="T63" fmla="*/ 0 h 75"/>
                <a:gd name="T64" fmla="*/ 1 w 367"/>
                <a:gd name="T65" fmla="*/ 0 h 75"/>
                <a:gd name="T66" fmla="*/ 1 w 367"/>
                <a:gd name="T67" fmla="*/ 0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7"/>
                <a:gd name="T103" fmla="*/ 0 h 75"/>
                <a:gd name="T104" fmla="*/ 367 w 367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7" h="75">
                  <a:moveTo>
                    <a:pt x="367" y="0"/>
                  </a:moveTo>
                  <a:lnTo>
                    <a:pt x="365" y="1"/>
                  </a:lnTo>
                  <a:lnTo>
                    <a:pt x="359" y="3"/>
                  </a:lnTo>
                  <a:lnTo>
                    <a:pt x="350" y="6"/>
                  </a:lnTo>
                  <a:lnTo>
                    <a:pt x="337" y="10"/>
                  </a:lnTo>
                  <a:lnTo>
                    <a:pt x="320" y="16"/>
                  </a:lnTo>
                  <a:lnTo>
                    <a:pt x="301" y="22"/>
                  </a:lnTo>
                  <a:lnTo>
                    <a:pt x="279" y="28"/>
                  </a:lnTo>
                  <a:lnTo>
                    <a:pt x="255" y="33"/>
                  </a:lnTo>
                  <a:lnTo>
                    <a:pt x="229" y="40"/>
                  </a:lnTo>
                  <a:lnTo>
                    <a:pt x="200" y="46"/>
                  </a:lnTo>
                  <a:lnTo>
                    <a:pt x="170" y="52"/>
                  </a:lnTo>
                  <a:lnTo>
                    <a:pt x="138" y="58"/>
                  </a:lnTo>
                  <a:lnTo>
                    <a:pt x="104" y="62"/>
                  </a:lnTo>
                  <a:lnTo>
                    <a:pt x="70" y="64"/>
                  </a:lnTo>
                  <a:lnTo>
                    <a:pt x="35" y="67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11" y="69"/>
                  </a:lnTo>
                  <a:lnTo>
                    <a:pt x="24" y="70"/>
                  </a:lnTo>
                  <a:lnTo>
                    <a:pt x="42" y="71"/>
                  </a:lnTo>
                  <a:lnTo>
                    <a:pt x="63" y="72"/>
                  </a:lnTo>
                  <a:lnTo>
                    <a:pt x="87" y="74"/>
                  </a:lnTo>
                  <a:lnTo>
                    <a:pt x="114" y="75"/>
                  </a:lnTo>
                  <a:lnTo>
                    <a:pt x="141" y="75"/>
                  </a:lnTo>
                  <a:lnTo>
                    <a:pt x="171" y="75"/>
                  </a:lnTo>
                  <a:lnTo>
                    <a:pt x="201" y="74"/>
                  </a:lnTo>
                  <a:lnTo>
                    <a:pt x="230" y="71"/>
                  </a:lnTo>
                  <a:lnTo>
                    <a:pt x="259" y="68"/>
                  </a:lnTo>
                  <a:lnTo>
                    <a:pt x="286" y="63"/>
                  </a:lnTo>
                  <a:lnTo>
                    <a:pt x="312" y="58"/>
                  </a:lnTo>
                  <a:lnTo>
                    <a:pt x="335" y="49"/>
                  </a:lnTo>
                  <a:lnTo>
                    <a:pt x="354" y="4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19" name="Freeform 47"/>
            <p:cNvSpPr>
              <a:spLocks noChangeAspect="1"/>
            </p:cNvSpPr>
            <p:nvPr/>
          </p:nvSpPr>
          <p:spPr bwMode="auto">
            <a:xfrm>
              <a:off x="2887" y="2808"/>
              <a:ext cx="165" cy="31"/>
            </a:xfrm>
            <a:custGeom>
              <a:avLst/>
              <a:gdLst>
                <a:gd name="T0" fmla="*/ 1 w 329"/>
                <a:gd name="T1" fmla="*/ 0 h 64"/>
                <a:gd name="T2" fmla="*/ 1 w 329"/>
                <a:gd name="T3" fmla="*/ 0 h 64"/>
                <a:gd name="T4" fmla="*/ 1 w 329"/>
                <a:gd name="T5" fmla="*/ 0 h 64"/>
                <a:gd name="T6" fmla="*/ 1 w 329"/>
                <a:gd name="T7" fmla="*/ 0 h 64"/>
                <a:gd name="T8" fmla="*/ 1 w 329"/>
                <a:gd name="T9" fmla="*/ 0 h 64"/>
                <a:gd name="T10" fmla="*/ 1 w 329"/>
                <a:gd name="T11" fmla="*/ 0 h 64"/>
                <a:gd name="T12" fmla="*/ 1 w 329"/>
                <a:gd name="T13" fmla="*/ 0 h 64"/>
                <a:gd name="T14" fmla="*/ 1 w 329"/>
                <a:gd name="T15" fmla="*/ 0 h 64"/>
                <a:gd name="T16" fmla="*/ 1 w 329"/>
                <a:gd name="T17" fmla="*/ 0 h 64"/>
                <a:gd name="T18" fmla="*/ 1 w 329"/>
                <a:gd name="T19" fmla="*/ 0 h 64"/>
                <a:gd name="T20" fmla="*/ 1 w 329"/>
                <a:gd name="T21" fmla="*/ 0 h 64"/>
                <a:gd name="T22" fmla="*/ 1 w 329"/>
                <a:gd name="T23" fmla="*/ 0 h 64"/>
                <a:gd name="T24" fmla="*/ 1 w 329"/>
                <a:gd name="T25" fmla="*/ 0 h 64"/>
                <a:gd name="T26" fmla="*/ 1 w 329"/>
                <a:gd name="T27" fmla="*/ 0 h 64"/>
                <a:gd name="T28" fmla="*/ 1 w 329"/>
                <a:gd name="T29" fmla="*/ 0 h 64"/>
                <a:gd name="T30" fmla="*/ 1 w 329"/>
                <a:gd name="T31" fmla="*/ 0 h 64"/>
                <a:gd name="T32" fmla="*/ 0 w 329"/>
                <a:gd name="T33" fmla="*/ 0 h 64"/>
                <a:gd name="T34" fmla="*/ 1 w 329"/>
                <a:gd name="T35" fmla="*/ 0 h 64"/>
                <a:gd name="T36" fmla="*/ 1 w 329"/>
                <a:gd name="T37" fmla="*/ 0 h 64"/>
                <a:gd name="T38" fmla="*/ 1 w 329"/>
                <a:gd name="T39" fmla="*/ 0 h 64"/>
                <a:gd name="T40" fmla="*/ 1 w 329"/>
                <a:gd name="T41" fmla="*/ 0 h 64"/>
                <a:gd name="T42" fmla="*/ 1 w 329"/>
                <a:gd name="T43" fmla="*/ 0 h 64"/>
                <a:gd name="T44" fmla="*/ 1 w 329"/>
                <a:gd name="T45" fmla="*/ 0 h 64"/>
                <a:gd name="T46" fmla="*/ 1 w 329"/>
                <a:gd name="T47" fmla="*/ 0 h 64"/>
                <a:gd name="T48" fmla="*/ 1 w 329"/>
                <a:gd name="T49" fmla="*/ 0 h 64"/>
                <a:gd name="T50" fmla="*/ 1 w 329"/>
                <a:gd name="T51" fmla="*/ 0 h 64"/>
                <a:gd name="T52" fmla="*/ 1 w 329"/>
                <a:gd name="T53" fmla="*/ 0 h 64"/>
                <a:gd name="T54" fmla="*/ 1 w 329"/>
                <a:gd name="T55" fmla="*/ 0 h 64"/>
                <a:gd name="T56" fmla="*/ 1 w 329"/>
                <a:gd name="T57" fmla="*/ 0 h 64"/>
                <a:gd name="T58" fmla="*/ 1 w 329"/>
                <a:gd name="T59" fmla="*/ 0 h 64"/>
                <a:gd name="T60" fmla="*/ 1 w 329"/>
                <a:gd name="T61" fmla="*/ 0 h 64"/>
                <a:gd name="T62" fmla="*/ 1 w 329"/>
                <a:gd name="T63" fmla="*/ 0 h 64"/>
                <a:gd name="T64" fmla="*/ 1 w 329"/>
                <a:gd name="T65" fmla="*/ 0 h 64"/>
                <a:gd name="T66" fmla="*/ 1 w 329"/>
                <a:gd name="T67" fmla="*/ 0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9"/>
                <a:gd name="T103" fmla="*/ 0 h 64"/>
                <a:gd name="T104" fmla="*/ 329 w 329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9" h="64">
                  <a:moveTo>
                    <a:pt x="329" y="0"/>
                  </a:moveTo>
                  <a:lnTo>
                    <a:pt x="324" y="1"/>
                  </a:lnTo>
                  <a:lnTo>
                    <a:pt x="317" y="4"/>
                  </a:lnTo>
                  <a:lnTo>
                    <a:pt x="307" y="7"/>
                  </a:lnTo>
                  <a:lnTo>
                    <a:pt x="294" y="11"/>
                  </a:lnTo>
                  <a:lnTo>
                    <a:pt x="279" y="15"/>
                  </a:lnTo>
                  <a:lnTo>
                    <a:pt x="261" y="20"/>
                  </a:lnTo>
                  <a:lnTo>
                    <a:pt x="241" y="24"/>
                  </a:lnTo>
                  <a:lnTo>
                    <a:pt x="219" y="30"/>
                  </a:lnTo>
                  <a:lnTo>
                    <a:pt x="196" y="35"/>
                  </a:lnTo>
                  <a:lnTo>
                    <a:pt x="171" y="39"/>
                  </a:lnTo>
                  <a:lnTo>
                    <a:pt x="146" y="44"/>
                  </a:lnTo>
                  <a:lnTo>
                    <a:pt x="118" y="49"/>
                  </a:lnTo>
                  <a:lnTo>
                    <a:pt x="89" y="52"/>
                  </a:lnTo>
                  <a:lnTo>
                    <a:pt x="61" y="54"/>
                  </a:lnTo>
                  <a:lnTo>
                    <a:pt x="29" y="55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10" y="58"/>
                  </a:lnTo>
                  <a:lnTo>
                    <a:pt x="20" y="59"/>
                  </a:lnTo>
                  <a:lnTo>
                    <a:pt x="36" y="60"/>
                  </a:lnTo>
                  <a:lnTo>
                    <a:pt x="55" y="61"/>
                  </a:lnTo>
                  <a:lnTo>
                    <a:pt x="76" y="62"/>
                  </a:lnTo>
                  <a:lnTo>
                    <a:pt x="99" y="62"/>
                  </a:lnTo>
                  <a:lnTo>
                    <a:pt x="124" y="64"/>
                  </a:lnTo>
                  <a:lnTo>
                    <a:pt x="149" y="64"/>
                  </a:lnTo>
                  <a:lnTo>
                    <a:pt x="176" y="62"/>
                  </a:lnTo>
                  <a:lnTo>
                    <a:pt x="202" y="61"/>
                  </a:lnTo>
                  <a:lnTo>
                    <a:pt x="229" y="59"/>
                  </a:lnTo>
                  <a:lnTo>
                    <a:pt x="254" y="55"/>
                  </a:lnTo>
                  <a:lnTo>
                    <a:pt x="278" y="51"/>
                  </a:lnTo>
                  <a:lnTo>
                    <a:pt x="300" y="44"/>
                  </a:lnTo>
                  <a:lnTo>
                    <a:pt x="320" y="3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20" name="Freeform 48"/>
            <p:cNvSpPr>
              <a:spLocks noChangeAspect="1"/>
            </p:cNvSpPr>
            <p:nvPr/>
          </p:nvSpPr>
          <p:spPr bwMode="auto">
            <a:xfrm>
              <a:off x="2903" y="2850"/>
              <a:ext cx="145" cy="26"/>
            </a:xfrm>
            <a:custGeom>
              <a:avLst/>
              <a:gdLst>
                <a:gd name="T0" fmla="*/ 1 w 290"/>
                <a:gd name="T1" fmla="*/ 0 h 53"/>
                <a:gd name="T2" fmla="*/ 1 w 290"/>
                <a:gd name="T3" fmla="*/ 0 h 53"/>
                <a:gd name="T4" fmla="*/ 1 w 290"/>
                <a:gd name="T5" fmla="*/ 0 h 53"/>
                <a:gd name="T6" fmla="*/ 1 w 290"/>
                <a:gd name="T7" fmla="*/ 0 h 53"/>
                <a:gd name="T8" fmla="*/ 1 w 290"/>
                <a:gd name="T9" fmla="*/ 0 h 53"/>
                <a:gd name="T10" fmla="*/ 1 w 290"/>
                <a:gd name="T11" fmla="*/ 0 h 53"/>
                <a:gd name="T12" fmla="*/ 1 w 290"/>
                <a:gd name="T13" fmla="*/ 0 h 53"/>
                <a:gd name="T14" fmla="*/ 1 w 290"/>
                <a:gd name="T15" fmla="*/ 0 h 53"/>
                <a:gd name="T16" fmla="*/ 1 w 290"/>
                <a:gd name="T17" fmla="*/ 0 h 53"/>
                <a:gd name="T18" fmla="*/ 1 w 290"/>
                <a:gd name="T19" fmla="*/ 0 h 53"/>
                <a:gd name="T20" fmla="*/ 1 w 290"/>
                <a:gd name="T21" fmla="*/ 0 h 53"/>
                <a:gd name="T22" fmla="*/ 1 w 290"/>
                <a:gd name="T23" fmla="*/ 0 h 53"/>
                <a:gd name="T24" fmla="*/ 1 w 290"/>
                <a:gd name="T25" fmla="*/ 0 h 53"/>
                <a:gd name="T26" fmla="*/ 1 w 290"/>
                <a:gd name="T27" fmla="*/ 0 h 53"/>
                <a:gd name="T28" fmla="*/ 1 w 290"/>
                <a:gd name="T29" fmla="*/ 0 h 53"/>
                <a:gd name="T30" fmla="*/ 1 w 290"/>
                <a:gd name="T31" fmla="*/ 0 h 53"/>
                <a:gd name="T32" fmla="*/ 0 w 290"/>
                <a:gd name="T33" fmla="*/ 0 h 53"/>
                <a:gd name="T34" fmla="*/ 1 w 290"/>
                <a:gd name="T35" fmla="*/ 0 h 53"/>
                <a:gd name="T36" fmla="*/ 1 w 290"/>
                <a:gd name="T37" fmla="*/ 0 h 53"/>
                <a:gd name="T38" fmla="*/ 1 w 290"/>
                <a:gd name="T39" fmla="*/ 0 h 53"/>
                <a:gd name="T40" fmla="*/ 1 w 290"/>
                <a:gd name="T41" fmla="*/ 0 h 53"/>
                <a:gd name="T42" fmla="*/ 1 w 290"/>
                <a:gd name="T43" fmla="*/ 0 h 53"/>
                <a:gd name="T44" fmla="*/ 1 w 290"/>
                <a:gd name="T45" fmla="*/ 0 h 53"/>
                <a:gd name="T46" fmla="*/ 1 w 290"/>
                <a:gd name="T47" fmla="*/ 0 h 53"/>
                <a:gd name="T48" fmla="*/ 1 w 290"/>
                <a:gd name="T49" fmla="*/ 0 h 53"/>
                <a:gd name="T50" fmla="*/ 1 w 290"/>
                <a:gd name="T51" fmla="*/ 0 h 53"/>
                <a:gd name="T52" fmla="*/ 1 w 290"/>
                <a:gd name="T53" fmla="*/ 0 h 53"/>
                <a:gd name="T54" fmla="*/ 1 w 290"/>
                <a:gd name="T55" fmla="*/ 0 h 53"/>
                <a:gd name="T56" fmla="*/ 1 w 290"/>
                <a:gd name="T57" fmla="*/ 0 h 53"/>
                <a:gd name="T58" fmla="*/ 1 w 290"/>
                <a:gd name="T59" fmla="*/ 0 h 53"/>
                <a:gd name="T60" fmla="*/ 1 w 290"/>
                <a:gd name="T61" fmla="*/ 0 h 53"/>
                <a:gd name="T62" fmla="*/ 1 w 290"/>
                <a:gd name="T63" fmla="*/ 0 h 53"/>
                <a:gd name="T64" fmla="*/ 1 w 290"/>
                <a:gd name="T65" fmla="*/ 0 h 53"/>
                <a:gd name="T66" fmla="*/ 1 w 290"/>
                <a:gd name="T67" fmla="*/ 0 h 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0"/>
                <a:gd name="T103" fmla="*/ 0 h 53"/>
                <a:gd name="T104" fmla="*/ 290 w 290"/>
                <a:gd name="T105" fmla="*/ 53 h 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0" h="53">
                  <a:moveTo>
                    <a:pt x="290" y="0"/>
                  </a:moveTo>
                  <a:lnTo>
                    <a:pt x="283" y="1"/>
                  </a:lnTo>
                  <a:lnTo>
                    <a:pt x="274" y="4"/>
                  </a:lnTo>
                  <a:lnTo>
                    <a:pt x="263" y="7"/>
                  </a:lnTo>
                  <a:lnTo>
                    <a:pt x="251" y="11"/>
                  </a:lnTo>
                  <a:lnTo>
                    <a:pt x="236" y="14"/>
                  </a:lnTo>
                  <a:lnTo>
                    <a:pt x="220" y="18"/>
                  </a:lnTo>
                  <a:lnTo>
                    <a:pt x="202" y="22"/>
                  </a:lnTo>
                  <a:lnTo>
                    <a:pt x="183" y="26"/>
                  </a:lnTo>
                  <a:lnTo>
                    <a:pt x="163" y="30"/>
                  </a:lnTo>
                  <a:lnTo>
                    <a:pt x="142" y="34"/>
                  </a:lnTo>
                  <a:lnTo>
                    <a:pt x="119" y="37"/>
                  </a:lnTo>
                  <a:lnTo>
                    <a:pt x="98" y="41"/>
                  </a:lnTo>
                  <a:lnTo>
                    <a:pt x="73" y="43"/>
                  </a:lnTo>
                  <a:lnTo>
                    <a:pt x="49" y="45"/>
                  </a:lnTo>
                  <a:lnTo>
                    <a:pt x="25" y="46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8" y="47"/>
                  </a:lnTo>
                  <a:lnTo>
                    <a:pt x="17" y="47"/>
                  </a:lnTo>
                  <a:lnTo>
                    <a:pt x="30" y="49"/>
                  </a:lnTo>
                  <a:lnTo>
                    <a:pt x="46" y="50"/>
                  </a:lnTo>
                  <a:lnTo>
                    <a:pt x="63" y="51"/>
                  </a:lnTo>
                  <a:lnTo>
                    <a:pt x="84" y="52"/>
                  </a:lnTo>
                  <a:lnTo>
                    <a:pt x="104" y="52"/>
                  </a:lnTo>
                  <a:lnTo>
                    <a:pt x="127" y="53"/>
                  </a:lnTo>
                  <a:lnTo>
                    <a:pt x="150" y="52"/>
                  </a:lnTo>
                  <a:lnTo>
                    <a:pt x="174" y="52"/>
                  </a:lnTo>
                  <a:lnTo>
                    <a:pt x="198" y="50"/>
                  </a:lnTo>
                  <a:lnTo>
                    <a:pt x="221" y="47"/>
                  </a:lnTo>
                  <a:lnTo>
                    <a:pt x="243" y="44"/>
                  </a:lnTo>
                  <a:lnTo>
                    <a:pt x="263" y="41"/>
                  </a:lnTo>
                  <a:lnTo>
                    <a:pt x="283" y="35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21" name="Freeform 49"/>
            <p:cNvSpPr>
              <a:spLocks noChangeAspect="1"/>
            </p:cNvSpPr>
            <p:nvPr/>
          </p:nvSpPr>
          <p:spPr bwMode="auto">
            <a:xfrm>
              <a:off x="2918" y="2892"/>
              <a:ext cx="126" cy="21"/>
            </a:xfrm>
            <a:custGeom>
              <a:avLst/>
              <a:gdLst>
                <a:gd name="T0" fmla="*/ 1 w 252"/>
                <a:gd name="T1" fmla="*/ 0 h 42"/>
                <a:gd name="T2" fmla="*/ 1 w 252"/>
                <a:gd name="T3" fmla="*/ 1 h 42"/>
                <a:gd name="T4" fmla="*/ 1 w 252"/>
                <a:gd name="T5" fmla="*/ 1 h 42"/>
                <a:gd name="T6" fmla="*/ 1 w 252"/>
                <a:gd name="T7" fmla="*/ 1 h 42"/>
                <a:gd name="T8" fmla="*/ 1 w 252"/>
                <a:gd name="T9" fmla="*/ 1 h 42"/>
                <a:gd name="T10" fmla="*/ 1 w 252"/>
                <a:gd name="T11" fmla="*/ 1 h 42"/>
                <a:gd name="T12" fmla="*/ 1 w 252"/>
                <a:gd name="T13" fmla="*/ 1 h 42"/>
                <a:gd name="T14" fmla="*/ 1 w 252"/>
                <a:gd name="T15" fmla="*/ 1 h 42"/>
                <a:gd name="T16" fmla="*/ 1 w 252"/>
                <a:gd name="T17" fmla="*/ 1 h 42"/>
                <a:gd name="T18" fmla="*/ 1 w 252"/>
                <a:gd name="T19" fmla="*/ 1 h 42"/>
                <a:gd name="T20" fmla="*/ 1 w 252"/>
                <a:gd name="T21" fmla="*/ 1 h 42"/>
                <a:gd name="T22" fmla="*/ 1 w 252"/>
                <a:gd name="T23" fmla="*/ 1 h 42"/>
                <a:gd name="T24" fmla="*/ 1 w 252"/>
                <a:gd name="T25" fmla="*/ 1 h 42"/>
                <a:gd name="T26" fmla="*/ 1 w 252"/>
                <a:gd name="T27" fmla="*/ 1 h 42"/>
                <a:gd name="T28" fmla="*/ 1 w 252"/>
                <a:gd name="T29" fmla="*/ 1 h 42"/>
                <a:gd name="T30" fmla="*/ 1 w 252"/>
                <a:gd name="T31" fmla="*/ 1 h 42"/>
                <a:gd name="T32" fmla="*/ 0 w 252"/>
                <a:gd name="T33" fmla="*/ 1 h 42"/>
                <a:gd name="T34" fmla="*/ 1 w 252"/>
                <a:gd name="T35" fmla="*/ 1 h 42"/>
                <a:gd name="T36" fmla="*/ 1 w 252"/>
                <a:gd name="T37" fmla="*/ 1 h 42"/>
                <a:gd name="T38" fmla="*/ 1 w 252"/>
                <a:gd name="T39" fmla="*/ 1 h 42"/>
                <a:gd name="T40" fmla="*/ 1 w 252"/>
                <a:gd name="T41" fmla="*/ 1 h 42"/>
                <a:gd name="T42" fmla="*/ 1 w 252"/>
                <a:gd name="T43" fmla="*/ 1 h 42"/>
                <a:gd name="T44" fmla="*/ 1 w 252"/>
                <a:gd name="T45" fmla="*/ 1 h 42"/>
                <a:gd name="T46" fmla="*/ 1 w 252"/>
                <a:gd name="T47" fmla="*/ 1 h 42"/>
                <a:gd name="T48" fmla="*/ 1 w 252"/>
                <a:gd name="T49" fmla="*/ 1 h 42"/>
                <a:gd name="T50" fmla="*/ 1 w 252"/>
                <a:gd name="T51" fmla="*/ 1 h 42"/>
                <a:gd name="T52" fmla="*/ 1 w 252"/>
                <a:gd name="T53" fmla="*/ 1 h 42"/>
                <a:gd name="T54" fmla="*/ 1 w 252"/>
                <a:gd name="T55" fmla="*/ 1 h 42"/>
                <a:gd name="T56" fmla="*/ 1 w 252"/>
                <a:gd name="T57" fmla="*/ 1 h 42"/>
                <a:gd name="T58" fmla="*/ 1 w 252"/>
                <a:gd name="T59" fmla="*/ 1 h 42"/>
                <a:gd name="T60" fmla="*/ 1 w 252"/>
                <a:gd name="T61" fmla="*/ 1 h 42"/>
                <a:gd name="T62" fmla="*/ 1 w 252"/>
                <a:gd name="T63" fmla="*/ 1 h 42"/>
                <a:gd name="T64" fmla="*/ 1 w 252"/>
                <a:gd name="T65" fmla="*/ 1 h 42"/>
                <a:gd name="T66" fmla="*/ 1 w 252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42"/>
                <a:gd name="T104" fmla="*/ 252 w 252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42">
                  <a:moveTo>
                    <a:pt x="252" y="0"/>
                  </a:moveTo>
                  <a:lnTo>
                    <a:pt x="243" y="3"/>
                  </a:lnTo>
                  <a:lnTo>
                    <a:pt x="232" y="5"/>
                  </a:lnTo>
                  <a:lnTo>
                    <a:pt x="221" y="7"/>
                  </a:lnTo>
                  <a:lnTo>
                    <a:pt x="208" y="11"/>
                  </a:lnTo>
                  <a:lnTo>
                    <a:pt x="194" y="13"/>
                  </a:lnTo>
                  <a:lnTo>
                    <a:pt x="179" y="17"/>
                  </a:lnTo>
                  <a:lnTo>
                    <a:pt x="164" y="19"/>
                  </a:lnTo>
                  <a:lnTo>
                    <a:pt x="148" y="22"/>
                  </a:lnTo>
                  <a:lnTo>
                    <a:pt x="131" y="25"/>
                  </a:lnTo>
                  <a:lnTo>
                    <a:pt x="114" y="28"/>
                  </a:lnTo>
                  <a:lnTo>
                    <a:pt x="96" y="30"/>
                  </a:lnTo>
                  <a:lnTo>
                    <a:pt x="77" y="32"/>
                  </a:lnTo>
                  <a:lnTo>
                    <a:pt x="58" y="34"/>
                  </a:lnTo>
                  <a:lnTo>
                    <a:pt x="39" y="35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6" y="37"/>
                  </a:lnTo>
                  <a:lnTo>
                    <a:pt x="13" y="37"/>
                  </a:lnTo>
                  <a:lnTo>
                    <a:pt x="25" y="38"/>
                  </a:lnTo>
                  <a:lnTo>
                    <a:pt x="38" y="40"/>
                  </a:lnTo>
                  <a:lnTo>
                    <a:pt x="51" y="40"/>
                  </a:lnTo>
                  <a:lnTo>
                    <a:pt x="69" y="41"/>
                  </a:lnTo>
                  <a:lnTo>
                    <a:pt x="86" y="41"/>
                  </a:lnTo>
                  <a:lnTo>
                    <a:pt x="106" y="42"/>
                  </a:lnTo>
                  <a:lnTo>
                    <a:pt x="125" y="42"/>
                  </a:lnTo>
                  <a:lnTo>
                    <a:pt x="146" y="42"/>
                  </a:lnTo>
                  <a:lnTo>
                    <a:pt x="168" y="41"/>
                  </a:lnTo>
                  <a:lnTo>
                    <a:pt x="188" y="40"/>
                  </a:lnTo>
                  <a:lnTo>
                    <a:pt x="209" y="38"/>
                  </a:lnTo>
                  <a:lnTo>
                    <a:pt x="229" y="36"/>
                  </a:lnTo>
                  <a:lnTo>
                    <a:pt x="248" y="3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422" name="Freeform 50"/>
            <p:cNvSpPr>
              <a:spLocks noChangeAspect="1"/>
            </p:cNvSpPr>
            <p:nvPr/>
          </p:nvSpPr>
          <p:spPr bwMode="auto">
            <a:xfrm>
              <a:off x="2933" y="2935"/>
              <a:ext cx="107" cy="15"/>
            </a:xfrm>
            <a:custGeom>
              <a:avLst/>
              <a:gdLst>
                <a:gd name="T0" fmla="*/ 1 w 213"/>
                <a:gd name="T1" fmla="*/ 0 h 31"/>
                <a:gd name="T2" fmla="*/ 1 w 213"/>
                <a:gd name="T3" fmla="*/ 0 h 31"/>
                <a:gd name="T4" fmla="*/ 1 w 213"/>
                <a:gd name="T5" fmla="*/ 0 h 31"/>
                <a:gd name="T6" fmla="*/ 1 w 213"/>
                <a:gd name="T7" fmla="*/ 0 h 31"/>
                <a:gd name="T8" fmla="*/ 1 w 213"/>
                <a:gd name="T9" fmla="*/ 0 h 31"/>
                <a:gd name="T10" fmla="*/ 1 w 213"/>
                <a:gd name="T11" fmla="*/ 0 h 31"/>
                <a:gd name="T12" fmla="*/ 1 w 213"/>
                <a:gd name="T13" fmla="*/ 0 h 31"/>
                <a:gd name="T14" fmla="*/ 1 w 213"/>
                <a:gd name="T15" fmla="*/ 0 h 31"/>
                <a:gd name="T16" fmla="*/ 1 w 213"/>
                <a:gd name="T17" fmla="*/ 0 h 31"/>
                <a:gd name="T18" fmla="*/ 1 w 213"/>
                <a:gd name="T19" fmla="*/ 0 h 31"/>
                <a:gd name="T20" fmla="*/ 1 w 213"/>
                <a:gd name="T21" fmla="*/ 0 h 31"/>
                <a:gd name="T22" fmla="*/ 1 w 213"/>
                <a:gd name="T23" fmla="*/ 0 h 31"/>
                <a:gd name="T24" fmla="*/ 1 w 213"/>
                <a:gd name="T25" fmla="*/ 0 h 31"/>
                <a:gd name="T26" fmla="*/ 1 w 213"/>
                <a:gd name="T27" fmla="*/ 0 h 31"/>
                <a:gd name="T28" fmla="*/ 1 w 213"/>
                <a:gd name="T29" fmla="*/ 0 h 31"/>
                <a:gd name="T30" fmla="*/ 1 w 213"/>
                <a:gd name="T31" fmla="*/ 0 h 31"/>
                <a:gd name="T32" fmla="*/ 0 w 213"/>
                <a:gd name="T33" fmla="*/ 0 h 31"/>
                <a:gd name="T34" fmla="*/ 1 w 213"/>
                <a:gd name="T35" fmla="*/ 0 h 31"/>
                <a:gd name="T36" fmla="*/ 1 w 213"/>
                <a:gd name="T37" fmla="*/ 0 h 31"/>
                <a:gd name="T38" fmla="*/ 1 w 213"/>
                <a:gd name="T39" fmla="*/ 0 h 31"/>
                <a:gd name="T40" fmla="*/ 1 w 213"/>
                <a:gd name="T41" fmla="*/ 0 h 31"/>
                <a:gd name="T42" fmla="*/ 1 w 213"/>
                <a:gd name="T43" fmla="*/ 0 h 31"/>
                <a:gd name="T44" fmla="*/ 1 w 213"/>
                <a:gd name="T45" fmla="*/ 0 h 31"/>
                <a:gd name="T46" fmla="*/ 1 w 213"/>
                <a:gd name="T47" fmla="*/ 0 h 31"/>
                <a:gd name="T48" fmla="*/ 1 w 213"/>
                <a:gd name="T49" fmla="*/ 0 h 31"/>
                <a:gd name="T50" fmla="*/ 1 w 213"/>
                <a:gd name="T51" fmla="*/ 0 h 31"/>
                <a:gd name="T52" fmla="*/ 1 w 213"/>
                <a:gd name="T53" fmla="*/ 0 h 31"/>
                <a:gd name="T54" fmla="*/ 1 w 213"/>
                <a:gd name="T55" fmla="*/ 0 h 31"/>
                <a:gd name="T56" fmla="*/ 1 w 213"/>
                <a:gd name="T57" fmla="*/ 0 h 31"/>
                <a:gd name="T58" fmla="*/ 1 w 213"/>
                <a:gd name="T59" fmla="*/ 0 h 31"/>
                <a:gd name="T60" fmla="*/ 1 w 213"/>
                <a:gd name="T61" fmla="*/ 0 h 31"/>
                <a:gd name="T62" fmla="*/ 1 w 213"/>
                <a:gd name="T63" fmla="*/ 0 h 31"/>
                <a:gd name="T64" fmla="*/ 1 w 213"/>
                <a:gd name="T65" fmla="*/ 0 h 31"/>
                <a:gd name="T66" fmla="*/ 1 w 213"/>
                <a:gd name="T67" fmla="*/ 0 h 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3"/>
                <a:gd name="T103" fmla="*/ 0 h 31"/>
                <a:gd name="T104" fmla="*/ 213 w 213"/>
                <a:gd name="T105" fmla="*/ 31 h 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3" h="31">
                  <a:moveTo>
                    <a:pt x="213" y="0"/>
                  </a:moveTo>
                  <a:lnTo>
                    <a:pt x="201" y="2"/>
                  </a:lnTo>
                  <a:lnTo>
                    <a:pt x="189" y="4"/>
                  </a:lnTo>
                  <a:lnTo>
                    <a:pt x="177" y="7"/>
                  </a:lnTo>
                  <a:lnTo>
                    <a:pt x="164" y="9"/>
                  </a:lnTo>
                  <a:lnTo>
                    <a:pt x="152" y="11"/>
                  </a:lnTo>
                  <a:lnTo>
                    <a:pt x="138" y="12"/>
                  </a:lnTo>
                  <a:lnTo>
                    <a:pt x="125" y="15"/>
                  </a:lnTo>
                  <a:lnTo>
                    <a:pt x="111" y="17"/>
                  </a:lnTo>
                  <a:lnTo>
                    <a:pt x="99" y="18"/>
                  </a:lnTo>
                  <a:lnTo>
                    <a:pt x="85" y="19"/>
                  </a:lnTo>
                  <a:lnTo>
                    <a:pt x="71" y="20"/>
                  </a:lnTo>
                  <a:lnTo>
                    <a:pt x="57" y="22"/>
                  </a:lnTo>
                  <a:lnTo>
                    <a:pt x="42" y="23"/>
                  </a:lnTo>
                  <a:lnTo>
                    <a:pt x="28" y="24"/>
                  </a:lnTo>
                  <a:lnTo>
                    <a:pt x="15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4"/>
                  </a:lnTo>
                  <a:lnTo>
                    <a:pt x="10" y="25"/>
                  </a:lnTo>
                  <a:lnTo>
                    <a:pt x="18" y="25"/>
                  </a:lnTo>
                  <a:lnTo>
                    <a:pt x="28" y="26"/>
                  </a:lnTo>
                  <a:lnTo>
                    <a:pt x="40" y="27"/>
                  </a:lnTo>
                  <a:lnTo>
                    <a:pt x="53" y="28"/>
                  </a:lnTo>
                  <a:lnTo>
                    <a:pt x="68" y="28"/>
                  </a:lnTo>
                  <a:lnTo>
                    <a:pt x="84" y="30"/>
                  </a:lnTo>
                  <a:lnTo>
                    <a:pt x="100" y="30"/>
                  </a:lnTo>
                  <a:lnTo>
                    <a:pt x="118" y="31"/>
                  </a:lnTo>
                  <a:lnTo>
                    <a:pt x="137" y="31"/>
                  </a:lnTo>
                  <a:lnTo>
                    <a:pt x="155" y="31"/>
                  </a:lnTo>
                  <a:lnTo>
                    <a:pt x="174" y="31"/>
                  </a:lnTo>
                  <a:lnTo>
                    <a:pt x="193" y="30"/>
                  </a:lnTo>
                  <a:lnTo>
                    <a:pt x="213" y="2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23410"/>
              </p:ext>
            </p:extLst>
          </p:nvPr>
        </p:nvGraphicFramePr>
        <p:xfrm>
          <a:off x="1352550" y="2468841"/>
          <a:ext cx="6171778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5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9949"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Έναρξη εξέτασης</a:t>
                      </a:r>
                    </a:p>
                    <a:p>
                      <a:pPr algn="ctr"/>
                      <a:r>
                        <a:rPr lang="el-GR" sz="4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7:45π.μ.</a:t>
                      </a:r>
                      <a:endParaRPr lang="en-US" sz="4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Έναρξη εξέτασης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10:30π.μ.</a:t>
                      </a:r>
                    </a:p>
                  </a:txBody>
                  <a:tcPr marL="91439" marR="91439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2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7:25π.μ.</a:t>
                      </a:r>
                    </a:p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10:10π.μ.</a:t>
                      </a:r>
                    </a:p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62" y="1196752"/>
            <a:ext cx="8372475" cy="37984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368" algn="just">
              <a:spcBef>
                <a:spcPts val="73"/>
              </a:spcBef>
              <a:defRPr/>
            </a:pPr>
            <a:r>
              <a:rPr lang="el-GR" sz="2400" spc="-49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Σ</a:t>
            </a:r>
            <a:r>
              <a:rPr lang="el-GR" sz="2400" spc="-18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ε </a:t>
            </a:r>
            <a:r>
              <a:rPr lang="el-GR" sz="2400" spc="-3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μαθητή/τρια </a:t>
            </a:r>
            <a:r>
              <a:rPr lang="el-GR" sz="2400" spc="-2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5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που</a:t>
            </a:r>
            <a:r>
              <a:rPr lang="el-GR" sz="2400" spc="-5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2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καθυστέρησε</a:t>
            </a:r>
            <a:r>
              <a:rPr lang="el-GR" sz="2400" spc="-49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12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να</a:t>
            </a:r>
            <a:r>
              <a:rPr lang="el-GR" sz="2400" spc="-49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προσέλθει</a:t>
            </a:r>
            <a:r>
              <a:rPr lang="el-GR" sz="2400" spc="-42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3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στην</a:t>
            </a:r>
            <a:r>
              <a:rPr lang="el-GR" sz="2400" spc="-6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αίθουσα</a:t>
            </a:r>
            <a:r>
              <a:rPr lang="el-GR" sz="2400" spc="-66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42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εξέτασης</a:t>
            </a:r>
            <a:r>
              <a:rPr lang="el-GR" sz="2400" spc="-49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ε</a:t>
            </a:r>
            <a:r>
              <a:rPr lang="el-GR" sz="2400" spc="6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πιτρέπεται </a:t>
            </a:r>
            <a:r>
              <a:rPr lang="el-GR" sz="2400" spc="-5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η</a:t>
            </a:r>
            <a:r>
              <a:rPr lang="el-GR" sz="2400" spc="48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18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είσοδος</a:t>
            </a:r>
            <a:r>
              <a:rPr lang="el-GR" sz="2400" spc="495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36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ύστερα</a:t>
            </a:r>
            <a:r>
              <a:rPr lang="el-GR" sz="2400" spc="495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5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από </a:t>
            </a:r>
            <a:r>
              <a:rPr lang="el-GR" sz="2400" spc="6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3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απόφαση </a:t>
            </a:r>
            <a:r>
              <a:rPr lang="el-GR" sz="2400" spc="6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6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της </a:t>
            </a:r>
            <a:r>
              <a:rPr lang="el-GR" sz="2400" spc="6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προέδρου </a:t>
            </a:r>
            <a:r>
              <a:rPr lang="el-GR" sz="2400" spc="-79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της </a:t>
            </a:r>
            <a:r>
              <a:rPr lang="el-GR" sz="2400" spc="6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Επιτροπής </a:t>
            </a:r>
            <a:r>
              <a:rPr lang="el-GR" sz="2400" spc="-12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Εξετάσεων </a:t>
            </a:r>
            <a:br>
              <a:rPr lang="el-GR" sz="2400" spc="-12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l-GR" sz="2400" u="sng" spc="-12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κ. Ελένης Ιωάννου Λόρδου Διευθύντριας </a:t>
            </a:r>
            <a:r>
              <a:rPr lang="el-GR" sz="240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ή </a:t>
            </a:r>
            <a:r>
              <a:rPr lang="el-GR" sz="2400" spc="42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εκπροσώπου </a:t>
            </a:r>
            <a:r>
              <a:rPr lang="el-GR" sz="2400" spc="-49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της</a:t>
            </a:r>
            <a:r>
              <a:rPr lang="el-GR" sz="2400" spc="-49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l-GR" sz="2400" spc="-18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Σε </a:t>
            </a:r>
            <a:r>
              <a:rPr lang="el-GR" sz="2400" u="sng" spc="-1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κανένα</a:t>
            </a:r>
            <a:r>
              <a:rPr lang="el-GR" sz="2400" spc="-18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δεν επιτρέπεται η είσοδος</a:t>
            </a:r>
            <a:r>
              <a:rPr lang="el-GR" sz="2400" spc="-6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5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μετά</a:t>
            </a:r>
            <a:r>
              <a:rPr lang="el-GR" sz="2400" spc="-49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5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από</a:t>
            </a:r>
            <a:r>
              <a:rPr lang="en-US" sz="2400" spc="5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9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παρέλευση</a:t>
            </a:r>
            <a:r>
              <a:rPr lang="el-GR" sz="3600" spc="-45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είκοσι</a:t>
            </a:r>
            <a:r>
              <a:rPr lang="el-GR" sz="2400" spc="-4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(20)</a:t>
            </a:r>
            <a:r>
              <a:rPr lang="el-GR" sz="2400" spc="-5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18" baseline="231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λεπτών</a:t>
            </a:r>
            <a:r>
              <a:rPr lang="el-GR" sz="3600" spc="-63" baseline="231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91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από</a:t>
            </a:r>
            <a:r>
              <a:rPr lang="el-GR" sz="3600" spc="-36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-91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την</a:t>
            </a:r>
            <a:r>
              <a:rPr lang="el-GR" sz="3600" spc="-53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63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ώρα</a:t>
            </a:r>
            <a:r>
              <a:rPr lang="el-GR" sz="3600" spc="-36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-53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έναρξης</a:t>
            </a:r>
            <a:r>
              <a:rPr lang="el-GR" sz="3600" spc="-36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81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που</a:t>
            </a:r>
            <a:r>
              <a:rPr lang="el-GR" sz="3600" spc="-45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-53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αναγράφεται</a:t>
            </a:r>
            <a:r>
              <a:rPr lang="el-GR" sz="3600" spc="-45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-63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στο </a:t>
            </a:r>
            <a:r>
              <a:rPr lang="el-GR" sz="3600" spc="-563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18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πρόγραμμα</a:t>
            </a:r>
            <a:r>
              <a:rPr lang="el-GR" sz="2400" spc="2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3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εξετάσεων.</a:t>
            </a:r>
            <a:r>
              <a:rPr lang="el-GR" sz="2400" spc="-2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marL="15368" algn="just">
              <a:spcBef>
                <a:spcPts val="73"/>
              </a:spcBef>
              <a:defRPr/>
            </a:pPr>
            <a:r>
              <a:rPr lang="el-GR" sz="2400" spc="-2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Σ</a:t>
            </a:r>
            <a:r>
              <a:rPr lang="el-GR" sz="2400" spc="-42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τους/στις</a:t>
            </a:r>
            <a:r>
              <a:rPr lang="el-GR" sz="2400" spc="-36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5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μαθητές/τριες</a:t>
            </a:r>
            <a:r>
              <a:rPr lang="el-GR" sz="2400" spc="-49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5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που </a:t>
            </a:r>
            <a:r>
              <a:rPr lang="el-GR" sz="2400" spc="6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-26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καθυστέρησαν</a:t>
            </a:r>
            <a:r>
              <a:rPr lang="el-GR" sz="3600" spc="-18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να</a:t>
            </a:r>
            <a:r>
              <a:rPr lang="el-GR" sz="3600" spc="-9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18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προσέλθουν</a:t>
            </a:r>
            <a:r>
              <a:rPr lang="el-GR" sz="3600" spc="26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-45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στην</a:t>
            </a:r>
            <a:r>
              <a:rPr lang="el-GR" sz="3600" spc="-36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600" spc="-73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εξέταση</a:t>
            </a:r>
            <a:r>
              <a:rPr lang="el-GR" sz="3600" spc="-63" baseline="231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δεν</a:t>
            </a:r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παραχωρείται </a:t>
            </a:r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1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πρόσθετος </a:t>
            </a:r>
            <a:r>
              <a:rPr lang="el-GR" sz="2400" spc="-1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χρόνος</a:t>
            </a:r>
            <a:r>
              <a:rPr lang="el-GR" sz="2400" spc="-18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6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από </a:t>
            </a:r>
            <a:r>
              <a:rPr lang="el-GR" sz="2400" spc="-6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τον </a:t>
            </a:r>
            <a:r>
              <a:rPr lang="el-GR" sz="2400" spc="6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προκαθορισμένο </a:t>
            </a:r>
            <a:r>
              <a:rPr lang="el-GR" sz="2400" spc="-3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για </a:t>
            </a:r>
            <a:r>
              <a:rPr lang="el-GR" sz="2400" spc="12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ολοκλήρωση </a:t>
            </a:r>
            <a:r>
              <a:rPr lang="el-GR" sz="2400" spc="-79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της </a:t>
            </a:r>
            <a:r>
              <a:rPr lang="el-GR" sz="2400" spc="-54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εξέτασης </a:t>
            </a:r>
            <a:r>
              <a:rPr lang="el-GR" sz="2400" spc="-375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2400" spc="-42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αυτής.</a:t>
            </a:r>
            <a:r>
              <a:rPr lang="el-GR" sz="2400" spc="-36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endParaRPr lang="el-GR" sz="240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pic>
        <p:nvPicPr>
          <p:cNvPr id="17411" name="Picture 2" descr="Πρώτη Μέρα στο Σχολείο για το Παιδί : kidsfun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516572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84213" y="47625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</a:rPr>
              <a:t>Καθυστέρηση προσέλευσης μαθητή στην εξέταση</a:t>
            </a:r>
            <a:endParaRPr lang="en-US" altLang="en-US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95"/>
          <p:cNvSpPr>
            <a:spLocks noChangeAspect="1" noChangeArrowheads="1" noTextEdit="1"/>
          </p:cNvSpPr>
          <p:nvPr/>
        </p:nvSpPr>
        <p:spPr bwMode="auto">
          <a:xfrm>
            <a:off x="5580063" y="3644900"/>
            <a:ext cx="2565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0486" name="Text Box 434"/>
          <p:cNvSpPr txBox="1">
            <a:spLocks noChangeArrowheads="1"/>
          </p:cNvSpPr>
          <p:nvPr/>
        </p:nvSpPr>
        <p:spPr bwMode="auto">
          <a:xfrm>
            <a:off x="1418033" y="420239"/>
            <a:ext cx="6048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l-GR" altLang="en-US" sz="24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ΚΙΝΗΤΑ ΕΠΙΤΗΡΗΤΩΝ – ΜΑΘΗΤΩΝ </a:t>
            </a:r>
            <a:r>
              <a:rPr lang="el-GR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ΕΞΩ ΑΠΟ ΤΗΝ ΑΙΘΟΥΣΑ ΑΠΕΝΕΡΓΟΠΟΙΗΜΕΝΑ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l-G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202357" y="4221088"/>
            <a:ext cx="5386387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ΣΗΜΕΙΩΣΗ: ΟΙ ΜΑΘΗΤΕΣ  ΑΠΕΝΕΡΓΟΠΟΙΟΥΝ </a:t>
            </a:r>
          </a:p>
          <a:p>
            <a:pPr algn="ctr" eaLnBrk="1" hangingPunct="1">
              <a:defRPr/>
            </a:pPr>
            <a:r>
              <a:rPr lang="el-GR" sz="2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 ΤΟΠΟΘΕΤΟΥΝ ΤΑ ΚΙΝΗΤΑ ΤΟΥΣ ΤΗΛΕΦΩΝΑ ΚΑΙ ΤΑ ΗΛΕΚΤΡΟΝΙΚΑ ΤΟΥΣ ΡΟΛΟΙΑ ΣΤΟ ΚΟΥΤΙ ΕΞΩ ΑΠΌ ΤΗΝ ΤΑΞΗ</a:t>
            </a:r>
            <a:r>
              <a:rPr lang="en-US" sz="2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</a:t>
            </a:r>
            <a:r>
              <a:rPr lang="en-US" sz="2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ΔΙΚΗ ΤΟΥΣ ΕΥΘΥΝΗ</a:t>
            </a:r>
          </a:p>
          <a:p>
            <a:pPr algn="ctr" eaLnBrk="1" hangingPunct="1">
              <a:defRPr/>
            </a:pPr>
            <a:r>
              <a:rPr lang="el-GR" sz="2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Προτροπή να </a:t>
            </a:r>
            <a:r>
              <a:rPr lang="el-GR" sz="20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</a:t>
            </a:r>
            <a:r>
              <a:rPr lang="el-GR" sz="20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φέρετε μαζί σας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47" y="2474547"/>
            <a:ext cx="8613827" cy="1512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l-GR" sz="2000" b="1" dirty="0">
                <a:solidFill>
                  <a:srgbClr val="111111"/>
                </a:solidFill>
              </a:rPr>
              <a:t>ΚΑΤΟΧΗ / ΧΡΗΣΗ ΚΙΝΗΤΟΥ ΤΗΛΕΦΩΝΟΥ Ή ΑΛΛΗΣ ΗΛΕΚΤΡΟΝΙΚΗΣ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l-GR" sz="2000" b="1" dirty="0">
                <a:solidFill>
                  <a:srgbClr val="111111"/>
                </a:solidFill>
              </a:rPr>
              <a:t>ΣΥΣΚΕΥΗΣ ΣΤΗΝ ΟΠΟΙΑ ΑΠΟΘΗΚΕΥΟΝΤΑΙ ΠΛΗΡΟΦΟΡΙΕΣ</a:t>
            </a:r>
            <a:r>
              <a:rPr lang="en-US" sz="2000" b="1" dirty="0">
                <a:solidFill>
                  <a:srgbClr val="111111"/>
                </a:solidFill>
              </a:rPr>
              <a:t/>
            </a:r>
            <a:br>
              <a:rPr lang="en-US" sz="2000" b="1" dirty="0">
                <a:solidFill>
                  <a:srgbClr val="111111"/>
                </a:solidFill>
              </a:rPr>
            </a:br>
            <a:r>
              <a:rPr lang="el-GR" sz="2000" b="1" dirty="0">
                <a:solidFill>
                  <a:srgbClr val="111111"/>
                </a:solidFill>
              </a:rPr>
              <a:t> (π.χ. ΗΛΕΚΤΡΟΝΙΚΟ ΡΟΛΟΪ ΧΕΙΡΟΣ)</a:t>
            </a:r>
            <a:r>
              <a:rPr lang="en-US" sz="2000" b="1" dirty="0">
                <a:solidFill>
                  <a:srgbClr val="11111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</a:t>
            </a:r>
            <a:r>
              <a:rPr lang="el-GR" sz="2000" b="1" dirty="0">
                <a:solidFill>
                  <a:srgbClr val="FF0000"/>
                </a:solidFill>
              </a:rPr>
              <a:t> ΑΠΟΠΕΙΡΑ ΔΟΛΙΕΥΣΗΣ</a:t>
            </a:r>
          </a:p>
        </p:txBody>
      </p:sp>
      <p:pic>
        <p:nvPicPr>
          <p:cNvPr id="4" name="Picture 314" descr="Not allowed icon with a smart watch. Illustration of a not allowed icon  with a smart watch. | Can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328613"/>
            <a:ext cx="2138362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16" descr="No Smartphones Allowed! - New York School Ta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04813"/>
            <a:ext cx="18065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18" descr="Internet's Best Secrets: Smart Keychain - a pager-inspired keych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579938"/>
            <a:ext cx="27368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 bwMode="auto">
          <a:xfrm>
            <a:off x="6556375" y="4594225"/>
            <a:ext cx="1557338" cy="2125663"/>
          </a:xfrm>
          <a:prstGeom prst="noSmoking">
            <a:avLst>
              <a:gd name="adj" fmla="val 615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l-GR" dirty="0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7772400" cy="13589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Αφήνετε</a:t>
            </a:r>
            <a:r>
              <a:rPr lang="el-GR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τις σημειώσεις σας </a:t>
            </a:r>
            <a:r>
              <a:rPr lang="el-G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έξω</a:t>
            </a:r>
            <a:r>
              <a:rPr lang="el-GR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από την αίθουσα εξέτασης. Οποιαδήποτε σημείωση βρεθεί πάνω σας κατά τη διάρκεια της εξέτασης θεωρείται αυτόματα προσπάθεια </a:t>
            </a:r>
            <a:r>
              <a:rPr lang="el-G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δολίευσης </a:t>
            </a:r>
          </a:p>
        </p:txBody>
      </p:sp>
      <p:pic>
        <p:nvPicPr>
          <p:cNvPr id="18435" name="Picture 2" descr="http://3.bp.blogspot.com/_QRiYNsHAnac/S8Qdw7G9JRI/AAAAAAAAPyQ/kalV0xo97a4/s1600/%CE%A3%CE%BA%CE%BF%CE%BD%CE%AC%CE%BA%CE%B9+.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8184"/>
            <a:ext cx="3993445" cy="289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9" y="3851323"/>
            <a:ext cx="3871501" cy="290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313" y="1557338"/>
            <a:ext cx="8135937" cy="5363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368" algn="just">
              <a:spcBef>
                <a:spcPts val="73"/>
              </a:spcBef>
              <a:defRPr/>
            </a:pPr>
            <a:r>
              <a:rPr lang="el-GR" sz="3200" spc="54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Οι επιτηρητές επιτρέπουν την έξοδο/ αποχώρηση των μαθητών/τριών από την  αίθουσα εξέτασης μόνο μετά την παρέλευση </a:t>
            </a:r>
            <a:r>
              <a:rPr lang="el-GR" sz="3200" spc="5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τριάντα (30) λεπτών </a:t>
            </a:r>
            <a:r>
              <a:rPr lang="el-GR" sz="3200" spc="54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από την  έναρξη της εξέτασης</a:t>
            </a:r>
            <a:r>
              <a:rPr lang="en-GB" sz="3200" spc="54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l-GR" sz="3200" spc="54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marL="15368" algn="just">
              <a:spcBef>
                <a:spcPts val="73"/>
              </a:spcBef>
              <a:defRPr/>
            </a:pPr>
            <a:endParaRPr lang="el-GR" sz="3200" b="1" spc="54" dirty="0">
              <a:solidFill>
                <a:srgbClr val="111111"/>
              </a:solidFill>
              <a:cs typeface="Times New Roman" panose="02020603050405020304" pitchFamily="18" charset="0"/>
            </a:endParaRPr>
          </a:p>
          <a:p>
            <a:pPr marL="15368" algn="ctr">
              <a:spcBef>
                <a:spcPts val="73"/>
              </a:spcBef>
              <a:defRPr/>
            </a:pPr>
            <a:r>
              <a:rPr lang="el-GR" sz="4000" b="1" spc="54" dirty="0">
                <a:solidFill>
                  <a:srgbClr val="111111"/>
                </a:solidFill>
                <a:cs typeface="Times New Roman" panose="02020603050405020304" pitchFamily="18" charset="0"/>
              </a:rPr>
              <a:t>Μην ζητήσετε να αποχωρήσετε ή να βγείτε από την αίθουσα νωρίτερα από αυτό το χρόνο.</a:t>
            </a:r>
          </a:p>
          <a:p>
            <a:pPr marL="15368" algn="just">
              <a:spcBef>
                <a:spcPts val="73"/>
              </a:spcBef>
              <a:defRPr/>
            </a:pPr>
            <a:endParaRPr lang="el-GR" sz="2800" b="1" i="1" spc="54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943161" y="692696"/>
            <a:ext cx="7186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0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Ώρα αποχώρησης μαθητή από την εξέταση</a:t>
            </a:r>
            <a:endParaRPr lang="en-US" altLang="en-US" sz="3000" b="1" dirty="0">
              <a:solidFill>
                <a:srgbClr val="11111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50975"/>
            <a:ext cx="199548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450975"/>
            <a:ext cx="2179637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7799" y="548680"/>
            <a:ext cx="6645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111111"/>
                </a:solidFill>
              </a:rPr>
              <a:t>Τοποθέτηση μαθητών στην αίθουσα</a:t>
            </a:r>
            <a:endParaRPr lang="en-US" sz="3200" b="1" dirty="0">
              <a:solidFill>
                <a:srgbClr val="111111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189538" y="1450975"/>
            <a:ext cx="3416300" cy="431656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l-GR" altLang="el-GR" sz="24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Κάθεστε στα θρανία όπως θα σας υποδείξει ο επιτηρητής. </a:t>
            </a:r>
          </a:p>
          <a:p>
            <a:pPr algn="just">
              <a:defRPr/>
            </a:pPr>
            <a:endParaRPr lang="el-GR" altLang="el-GR" sz="24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l-GR" altLang="el-GR" sz="24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Συμπληρώνετε τα στοιχεία στο τετράδιο απαντήσεων ακολουθώντας τις οδηγίες του επιτηρητή</a:t>
            </a:r>
            <a:r>
              <a:rPr lang="el-GR" altLang="el-GR" sz="105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l-GR" altLang="el-GR" sz="24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ανοίγουμε το γραπτό αν δεν μας δοθεί οδηγία.</a:t>
            </a:r>
          </a:p>
          <a:p>
            <a:pPr algn="just">
              <a:defRPr/>
            </a:pPr>
            <a:endParaRPr lang="el-GR" altLang="el-GR" sz="1050" b="1" dirty="0">
              <a:solidFill>
                <a:srgbClr val="FFFF00"/>
              </a:solidFill>
            </a:endParaRPr>
          </a:p>
        </p:txBody>
      </p:sp>
      <p:pic>
        <p:nvPicPr>
          <p:cNvPr id="23558" name="Picture 2" descr="Image result for παγκυπριες εξετασει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21605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692275" y="404813"/>
            <a:ext cx="5616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Συμπλήρωση στοιχείων μαθητή</a:t>
            </a:r>
            <a:endParaRPr lang="en-US" altLang="en-US" sz="2800" b="1" dirty="0">
              <a:solidFill>
                <a:srgbClr val="11111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4140200" y="1773238"/>
            <a:ext cx="48958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Γράφετε </a:t>
            </a:r>
            <a:r>
              <a:rPr lang="el-G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ΜΟΝΟ</a:t>
            </a:r>
            <a:r>
              <a:rPr lang="el-GR" altLang="en-US" sz="28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στα σημεία που σας υποδεικνύει ο επιτηρητής.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Στοιχεία όπως ο κωδικός μαθήματος θα σας γραφτούν και στο πίνακα.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Σε περίπτωση λάθους </a:t>
            </a:r>
            <a:r>
              <a:rPr lang="el-G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ΠΡΕΠΕΙ</a:t>
            </a:r>
            <a:r>
              <a:rPr lang="el-GR" altLang="en-US" sz="28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να ενημερώσετε </a:t>
            </a:r>
            <a:r>
              <a:rPr lang="el-G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ΑΜΕΣΑ</a:t>
            </a:r>
            <a:r>
              <a:rPr lang="el-GR" altLang="en-US" sz="28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τον επιτηρητή.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3960440" cy="52815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7056784" cy="9410774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52627" y="692696"/>
            <a:ext cx="3672408" cy="9541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ΤΜΗΜΑ: Α1, Α2 κτλ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l-GR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Θα κρυφτεί</a:t>
            </a:r>
          </a:p>
        </p:txBody>
      </p:sp>
      <p:sp>
        <p:nvSpPr>
          <p:cNvPr id="4" name="Right Arrow 3"/>
          <p:cNvSpPr/>
          <p:nvPr/>
        </p:nvSpPr>
        <p:spPr bwMode="auto">
          <a:xfrm rot="10423598">
            <a:off x="3386622" y="1221704"/>
            <a:ext cx="979652" cy="5241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3808" y="4422964"/>
            <a:ext cx="3672408" cy="1815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ΤΑΞΗ: Α, Β ή Γ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Θα φαίνεται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ΑΠΑΓΟΡΕΥΕΤΑΙ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Να γράψετε το τμήμα</a:t>
            </a:r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1405298" y="4422964"/>
            <a:ext cx="1438510" cy="5587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55576" y="147792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Συμπλήρωση στοιχείων μαθητή </a:t>
            </a:r>
            <a:r>
              <a:rPr lang="el-GR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 </a:t>
            </a:r>
            <a:r>
              <a:rPr lang="el-GR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ΠΡΟΣΟΧΗ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1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95660" y="1772816"/>
            <a:ext cx="7633592" cy="471718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397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425"/>
              </a:spcBef>
              <a:buClrTx/>
              <a:buSzTx/>
              <a:buFontTx/>
              <a:buNone/>
            </a:pPr>
            <a:r>
              <a:rPr lang="el-GR" alt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εξετάσεις της Α΄ σειράς θα πραγματοποιηθούν την περίοδο</a:t>
            </a:r>
            <a:br>
              <a:rPr lang="el-GR" alt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Μαΐου – 04 Ιουνίου 2026. </a:t>
            </a:r>
          </a:p>
          <a:p>
            <a:pPr algn="just">
              <a:lnSpc>
                <a:spcPct val="110000"/>
              </a:lnSpc>
              <a:spcBef>
                <a:spcPts val="1425"/>
              </a:spcBef>
              <a:buClrTx/>
              <a:buSzTx/>
              <a:buFontTx/>
              <a:buNone/>
            </a:pPr>
            <a:endParaRPr lang="el-GR" altLang="en-US" sz="36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425"/>
              </a:spcBef>
              <a:buClrTx/>
              <a:buSzTx/>
              <a:buFontTx/>
              <a:buNone/>
            </a:pPr>
            <a:r>
              <a:rPr lang="el-GR" alt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εξετάσεις της Β΄ σειράς θα διεξαχθούν μετά τη λήξη της εξεταστικής περιόδου της Α΄ σειράς.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1150489"/>
            <a:ext cx="7456487" cy="4079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b="1" spc="-6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Χρονοδιάγραμμα</a:t>
            </a:r>
            <a:r>
              <a:rPr lang="el-GR" sz="3600" b="1" spc="-36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b="1" spc="-6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εξετάσεων</a:t>
            </a:r>
            <a:r>
              <a:rPr lang="el-GR" sz="3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6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Picture 2" descr="Διατροφή και Εξετάσεις: Tips για να ανταπεξέλθει ο μαθητής"/>
          <p:cNvSpPr>
            <a:spLocks noChangeAspect="1" noChangeArrowheads="1"/>
          </p:cNvSpPr>
          <p:nvPr/>
        </p:nvSpPr>
        <p:spPr bwMode="auto">
          <a:xfrm>
            <a:off x="1403350" y="2949575"/>
            <a:ext cx="7094538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316038"/>
            <a:ext cx="51435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627313" y="549275"/>
            <a:ext cx="3313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ΠΡΟΣΟΧΗ</a:t>
            </a:r>
            <a:r>
              <a:rPr lang="el-GR" altLang="en-US" sz="36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!</a:t>
            </a:r>
            <a:endParaRPr lang="en-US" altLang="en-US" sz="3600" b="1" dirty="0">
              <a:solidFill>
                <a:srgbClr val="11111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95288" y="4005263"/>
            <a:ext cx="81375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Μετά το πέρας της εξέτασης τα ορθογώνιο πλαίσιο θα καλυφθεί με αυτοκόλλητη ετικέτα. </a:t>
            </a:r>
            <a:endParaRPr lang="en-US" altLang="en-US" sz="28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ΔΕΝ ΠΡΕΠΕΙ </a:t>
            </a:r>
            <a:r>
              <a:rPr lang="el-GR" altLang="en-US" sz="28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να γράψετε εκτός του πλαισίου διότι όταν αφαιρεθεί η ετικέτα τότε θα χαθούν τα στοιχεία σας.</a:t>
            </a:r>
            <a:endParaRPr lang="en-US" altLang="en-US" sz="28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00788" y="2570163"/>
            <a:ext cx="485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ΟΥ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2913" y="1316038"/>
            <a:ext cx="5143500" cy="23749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dirty="0">
              <a:latin typeface="Times New Roman" panose="02020603050405020304" pitchFamily="18" charset="0"/>
            </a:endParaRPr>
          </a:p>
        </p:txBody>
      </p:sp>
      <p:pic>
        <p:nvPicPr>
          <p:cNvPr id="256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520825"/>
            <a:ext cx="43053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55875" y="2570163"/>
            <a:ext cx="31263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ΓΥΜΝΑΣΙΟ ΑΓΙΑΣ ΒΑΡΒΑΡΑΣ</a:t>
            </a:r>
          </a:p>
        </p:txBody>
      </p:sp>
      <p:sp>
        <p:nvSpPr>
          <p:cNvPr id="25609" name="TextBox 4"/>
          <p:cNvSpPr txBox="1">
            <a:spLocks noChangeArrowheads="1"/>
          </p:cNvSpPr>
          <p:nvPr/>
        </p:nvSpPr>
        <p:spPr bwMode="auto">
          <a:xfrm>
            <a:off x="2916238" y="20605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dirty="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00388" y="1550988"/>
            <a:ext cx="142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111111111111</a:t>
            </a:r>
            <a:endParaRPr lang="el-GR" altLang="el-GR" sz="1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72100" y="15192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11111</a:t>
            </a:r>
            <a:endParaRPr lang="el-GR" altLang="el-GR" sz="1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68625" y="1814513"/>
            <a:ext cx="1165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Κυριάκου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98750" y="2060575"/>
            <a:ext cx="854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Μαρία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94050" y="2324100"/>
            <a:ext cx="1143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Κυριάκος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79688" y="2824163"/>
            <a:ext cx="5245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Γ’1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3" grpId="0"/>
      <p:bldP spid="6" grpId="0"/>
      <p:bldP spid="10" grpId="0"/>
      <p:bldP spid="7" grpId="0"/>
      <p:bldP spid="12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" y="2329159"/>
            <a:ext cx="8785225" cy="477837"/>
          </a:xfrm>
        </p:spPr>
        <p:txBody>
          <a:bodyPr/>
          <a:lstStyle/>
          <a:p>
            <a:pPr>
              <a:defRPr/>
            </a:pPr>
            <a:r>
              <a:rPr lang="el-GR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Έχετε ευθύνη να</a:t>
            </a:r>
            <a: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400" b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ελέγξετε το εξεταστικό δοκίμιο</a:t>
            </a:r>
            <a:r>
              <a:rPr lang="el-GR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για τυχόν κακής ποιότητας εκτύπωση, </a:t>
            </a:r>
            <a: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τα στοιχεία της τάξης, </a:t>
            </a:r>
            <a: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ονομασία μαθήματος, </a:t>
            </a:r>
            <a: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αριθμό σελίδων, </a:t>
            </a:r>
            <a:br>
              <a:rPr lang="el-GR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αρίθμηση ερωτήσεων</a:t>
            </a:r>
            <a: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l-GR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και κωδικό μαθήματος.</a:t>
            </a:r>
            <a:r>
              <a:rPr lang="en-US" altLang="el-GR" sz="34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l-GR" sz="34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4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2A102-4D53-1B4D-9291-63B88C2389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88" t="34600" r="71823" b="52800"/>
          <a:stretch>
            <a:fillRect/>
          </a:stretch>
        </p:blipFill>
        <p:spPr>
          <a:xfrm>
            <a:off x="3419870" y="4509120"/>
            <a:ext cx="2304257" cy="18372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79388" y="620713"/>
            <a:ext cx="87137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3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Στις </a:t>
            </a:r>
            <a:r>
              <a:rPr lang="el-GR" altLang="el-GR" sz="3600" b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7:45π.μ</a:t>
            </a:r>
            <a:r>
              <a:rPr lang="el-GR" altLang="el-GR" sz="3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l-GR" sz="3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ή στις </a:t>
            </a:r>
            <a:r>
              <a:rPr lang="el-GR" altLang="el-GR" sz="3600" b="1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10:30</a:t>
            </a:r>
            <a:r>
              <a:rPr lang="el-GR" altLang="el-GR" sz="3600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π.μ.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l-GR" altLang="el-GR" sz="3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αρχίζει η εξέταση!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1" name="Picture 5" descr="A Boy Is Working On The Test. He Is Shining Full Of Hope With A Smile.  Royalty Free SVG, Cliparts, Vectors, And Stock Illustration. Image  115569840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1400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48515"/>
            <a:ext cx="39608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b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ΣΧΙΖΟΥΜΕ  </a:t>
            </a:r>
            <a:r>
              <a:rPr lang="el-GR" sz="3200" b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ΟΥΤΕ</a:t>
            </a:r>
            <a:r>
              <a:rPr lang="el-GR" sz="32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ΑΦΑΙΡΟΥΜΕ  ΣΕΛΙΔΕΣ ΑΠΟ ΤΟ ΤΕΤΡΑΔΙΟ</a:t>
            </a:r>
          </a:p>
        </p:txBody>
      </p:sp>
      <p:grpSp>
        <p:nvGrpSpPr>
          <p:cNvPr id="28675" name="Group 60"/>
          <p:cNvGrpSpPr>
            <a:grpSpLocks/>
          </p:cNvGrpSpPr>
          <p:nvPr/>
        </p:nvGrpSpPr>
        <p:grpSpPr bwMode="auto">
          <a:xfrm>
            <a:off x="2700338" y="1700213"/>
            <a:ext cx="3376612" cy="4248150"/>
            <a:chOff x="1479" y="799"/>
            <a:chExt cx="2490" cy="3311"/>
          </a:xfrm>
        </p:grpSpPr>
        <p:sp>
          <p:nvSpPr>
            <p:cNvPr id="28676" name="Freeform 10"/>
            <p:cNvSpPr>
              <a:spLocks/>
            </p:cNvSpPr>
            <p:nvPr/>
          </p:nvSpPr>
          <p:spPr bwMode="auto">
            <a:xfrm>
              <a:off x="1479" y="2562"/>
              <a:ext cx="413" cy="912"/>
            </a:xfrm>
            <a:custGeom>
              <a:avLst/>
              <a:gdLst>
                <a:gd name="T0" fmla="*/ 29 w 413"/>
                <a:gd name="T1" fmla="*/ 9 h 912"/>
                <a:gd name="T2" fmla="*/ 8 w 413"/>
                <a:gd name="T3" fmla="*/ 43 h 912"/>
                <a:gd name="T4" fmla="*/ 0 w 413"/>
                <a:gd name="T5" fmla="*/ 107 h 912"/>
                <a:gd name="T6" fmla="*/ 13 w 413"/>
                <a:gd name="T7" fmla="*/ 150 h 912"/>
                <a:gd name="T8" fmla="*/ 17 w 413"/>
                <a:gd name="T9" fmla="*/ 155 h 912"/>
                <a:gd name="T10" fmla="*/ 31 w 413"/>
                <a:gd name="T11" fmla="*/ 154 h 912"/>
                <a:gd name="T12" fmla="*/ 56 w 413"/>
                <a:gd name="T13" fmla="*/ 154 h 912"/>
                <a:gd name="T14" fmla="*/ 87 w 413"/>
                <a:gd name="T15" fmla="*/ 154 h 912"/>
                <a:gd name="T16" fmla="*/ 123 w 413"/>
                <a:gd name="T17" fmla="*/ 154 h 912"/>
                <a:gd name="T18" fmla="*/ 158 w 413"/>
                <a:gd name="T19" fmla="*/ 157 h 912"/>
                <a:gd name="T20" fmla="*/ 190 w 413"/>
                <a:gd name="T21" fmla="*/ 160 h 912"/>
                <a:gd name="T22" fmla="*/ 216 w 413"/>
                <a:gd name="T23" fmla="*/ 167 h 912"/>
                <a:gd name="T24" fmla="*/ 240 w 413"/>
                <a:gd name="T25" fmla="*/ 211 h 912"/>
                <a:gd name="T26" fmla="*/ 263 w 413"/>
                <a:gd name="T27" fmla="*/ 418 h 912"/>
                <a:gd name="T28" fmla="*/ 276 w 413"/>
                <a:gd name="T29" fmla="*/ 685 h 912"/>
                <a:gd name="T30" fmla="*/ 283 w 413"/>
                <a:gd name="T31" fmla="*/ 880 h 912"/>
                <a:gd name="T32" fmla="*/ 413 w 413"/>
                <a:gd name="T33" fmla="*/ 912 h 912"/>
                <a:gd name="T34" fmla="*/ 405 w 413"/>
                <a:gd name="T35" fmla="*/ 791 h 912"/>
                <a:gd name="T36" fmla="*/ 390 w 413"/>
                <a:gd name="T37" fmla="*/ 524 h 912"/>
                <a:gd name="T38" fmla="*/ 374 w 413"/>
                <a:gd name="T39" fmla="*/ 253 h 912"/>
                <a:gd name="T40" fmla="*/ 370 w 413"/>
                <a:gd name="T41" fmla="*/ 123 h 912"/>
                <a:gd name="T42" fmla="*/ 371 w 413"/>
                <a:gd name="T43" fmla="*/ 102 h 912"/>
                <a:gd name="T44" fmla="*/ 368 w 413"/>
                <a:gd name="T45" fmla="*/ 68 h 912"/>
                <a:gd name="T46" fmla="*/ 355 w 413"/>
                <a:gd name="T47" fmla="*/ 35 h 912"/>
                <a:gd name="T48" fmla="*/ 332 w 413"/>
                <a:gd name="T49" fmla="*/ 16 h 912"/>
                <a:gd name="T50" fmla="*/ 297 w 413"/>
                <a:gd name="T51" fmla="*/ 8 h 912"/>
                <a:gd name="T52" fmla="*/ 253 w 413"/>
                <a:gd name="T53" fmla="*/ 3 h 912"/>
                <a:gd name="T54" fmla="*/ 203 w 413"/>
                <a:gd name="T55" fmla="*/ 0 h 912"/>
                <a:gd name="T56" fmla="*/ 154 w 413"/>
                <a:gd name="T57" fmla="*/ 0 h 912"/>
                <a:gd name="T58" fmla="*/ 107 w 413"/>
                <a:gd name="T59" fmla="*/ 2 h 912"/>
                <a:gd name="T60" fmla="*/ 69 w 413"/>
                <a:gd name="T61" fmla="*/ 3 h 912"/>
                <a:gd name="T62" fmla="*/ 42 w 413"/>
                <a:gd name="T63" fmla="*/ 4 h 912"/>
                <a:gd name="T64" fmla="*/ 33 w 413"/>
                <a:gd name="T65" fmla="*/ 6 h 9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3" h="912">
                  <a:moveTo>
                    <a:pt x="33" y="6"/>
                  </a:moveTo>
                  <a:lnTo>
                    <a:pt x="29" y="9"/>
                  </a:lnTo>
                  <a:lnTo>
                    <a:pt x="18" y="22"/>
                  </a:lnTo>
                  <a:lnTo>
                    <a:pt x="8" y="43"/>
                  </a:lnTo>
                  <a:lnTo>
                    <a:pt x="0" y="75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50"/>
                  </a:lnTo>
                  <a:lnTo>
                    <a:pt x="16" y="155"/>
                  </a:lnTo>
                  <a:lnTo>
                    <a:pt x="17" y="155"/>
                  </a:lnTo>
                  <a:lnTo>
                    <a:pt x="24" y="155"/>
                  </a:lnTo>
                  <a:lnTo>
                    <a:pt x="31" y="154"/>
                  </a:lnTo>
                  <a:lnTo>
                    <a:pt x="43" y="154"/>
                  </a:lnTo>
                  <a:lnTo>
                    <a:pt x="56" y="154"/>
                  </a:lnTo>
                  <a:lnTo>
                    <a:pt x="71" y="154"/>
                  </a:lnTo>
                  <a:lnTo>
                    <a:pt x="87" y="154"/>
                  </a:lnTo>
                  <a:lnTo>
                    <a:pt x="104" y="154"/>
                  </a:lnTo>
                  <a:lnTo>
                    <a:pt x="123" y="154"/>
                  </a:lnTo>
                  <a:lnTo>
                    <a:pt x="141" y="155"/>
                  </a:lnTo>
                  <a:lnTo>
                    <a:pt x="158" y="157"/>
                  </a:lnTo>
                  <a:lnTo>
                    <a:pt x="175" y="158"/>
                  </a:lnTo>
                  <a:lnTo>
                    <a:pt x="190" y="160"/>
                  </a:lnTo>
                  <a:lnTo>
                    <a:pt x="205" y="163"/>
                  </a:lnTo>
                  <a:lnTo>
                    <a:pt x="216" y="167"/>
                  </a:lnTo>
                  <a:lnTo>
                    <a:pt x="226" y="172"/>
                  </a:lnTo>
                  <a:lnTo>
                    <a:pt x="240" y="211"/>
                  </a:lnTo>
                  <a:lnTo>
                    <a:pt x="253" y="298"/>
                  </a:lnTo>
                  <a:lnTo>
                    <a:pt x="263" y="418"/>
                  </a:lnTo>
                  <a:lnTo>
                    <a:pt x="271" y="551"/>
                  </a:lnTo>
                  <a:lnTo>
                    <a:pt x="276" y="685"/>
                  </a:lnTo>
                  <a:lnTo>
                    <a:pt x="282" y="800"/>
                  </a:lnTo>
                  <a:lnTo>
                    <a:pt x="283" y="880"/>
                  </a:lnTo>
                  <a:lnTo>
                    <a:pt x="284" y="912"/>
                  </a:lnTo>
                  <a:lnTo>
                    <a:pt x="413" y="912"/>
                  </a:lnTo>
                  <a:lnTo>
                    <a:pt x="411" y="878"/>
                  </a:lnTo>
                  <a:lnTo>
                    <a:pt x="405" y="791"/>
                  </a:lnTo>
                  <a:lnTo>
                    <a:pt x="399" y="667"/>
                  </a:lnTo>
                  <a:lnTo>
                    <a:pt x="390" y="524"/>
                  </a:lnTo>
                  <a:lnTo>
                    <a:pt x="382" y="379"/>
                  </a:lnTo>
                  <a:lnTo>
                    <a:pt x="374" y="253"/>
                  </a:lnTo>
                  <a:lnTo>
                    <a:pt x="370" y="162"/>
                  </a:lnTo>
                  <a:lnTo>
                    <a:pt x="370" y="123"/>
                  </a:lnTo>
                  <a:lnTo>
                    <a:pt x="371" y="114"/>
                  </a:lnTo>
                  <a:lnTo>
                    <a:pt x="371" y="102"/>
                  </a:lnTo>
                  <a:lnTo>
                    <a:pt x="370" y="85"/>
                  </a:lnTo>
                  <a:lnTo>
                    <a:pt x="368" y="68"/>
                  </a:lnTo>
                  <a:lnTo>
                    <a:pt x="362" y="51"/>
                  </a:lnTo>
                  <a:lnTo>
                    <a:pt x="355" y="35"/>
                  </a:lnTo>
                  <a:lnTo>
                    <a:pt x="344" y="24"/>
                  </a:lnTo>
                  <a:lnTo>
                    <a:pt x="332" y="16"/>
                  </a:lnTo>
                  <a:lnTo>
                    <a:pt x="317" y="11"/>
                  </a:lnTo>
                  <a:lnTo>
                    <a:pt x="297" y="8"/>
                  </a:lnTo>
                  <a:lnTo>
                    <a:pt x="275" y="4"/>
                  </a:lnTo>
                  <a:lnTo>
                    <a:pt x="253" y="3"/>
                  </a:lnTo>
                  <a:lnTo>
                    <a:pt x="228" y="2"/>
                  </a:lnTo>
                  <a:lnTo>
                    <a:pt x="203" y="0"/>
                  </a:lnTo>
                  <a:lnTo>
                    <a:pt x="179" y="0"/>
                  </a:lnTo>
                  <a:lnTo>
                    <a:pt x="154" y="0"/>
                  </a:lnTo>
                  <a:lnTo>
                    <a:pt x="129" y="0"/>
                  </a:lnTo>
                  <a:lnTo>
                    <a:pt x="107" y="2"/>
                  </a:lnTo>
                  <a:lnTo>
                    <a:pt x="86" y="3"/>
                  </a:lnTo>
                  <a:lnTo>
                    <a:pt x="69" y="3"/>
                  </a:lnTo>
                  <a:lnTo>
                    <a:pt x="54" y="4"/>
                  </a:lnTo>
                  <a:lnTo>
                    <a:pt x="42" y="4"/>
                  </a:lnTo>
                  <a:lnTo>
                    <a:pt x="35" y="6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77" name="Freeform 18"/>
            <p:cNvSpPr>
              <a:spLocks/>
            </p:cNvSpPr>
            <p:nvPr/>
          </p:nvSpPr>
          <p:spPr bwMode="auto">
            <a:xfrm>
              <a:off x="1512" y="2578"/>
              <a:ext cx="198" cy="107"/>
            </a:xfrm>
            <a:custGeom>
              <a:avLst/>
              <a:gdLst>
                <a:gd name="T0" fmla="*/ 26 w 198"/>
                <a:gd name="T1" fmla="*/ 5 h 107"/>
                <a:gd name="T2" fmla="*/ 0 w 198"/>
                <a:gd name="T3" fmla="*/ 75 h 107"/>
                <a:gd name="T4" fmla="*/ 10 w 198"/>
                <a:gd name="T5" fmla="*/ 107 h 107"/>
                <a:gd name="T6" fmla="*/ 160 w 198"/>
                <a:gd name="T7" fmla="*/ 102 h 107"/>
                <a:gd name="T8" fmla="*/ 198 w 198"/>
                <a:gd name="T9" fmla="*/ 0 h 107"/>
                <a:gd name="T10" fmla="*/ 26 w 198"/>
                <a:gd name="T11" fmla="*/ 5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8" h="107">
                  <a:moveTo>
                    <a:pt x="26" y="5"/>
                  </a:moveTo>
                  <a:lnTo>
                    <a:pt x="0" y="75"/>
                  </a:lnTo>
                  <a:lnTo>
                    <a:pt x="10" y="107"/>
                  </a:lnTo>
                  <a:lnTo>
                    <a:pt x="160" y="102"/>
                  </a:lnTo>
                  <a:lnTo>
                    <a:pt x="198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78" name="Freeform 19"/>
            <p:cNvSpPr>
              <a:spLocks/>
            </p:cNvSpPr>
            <p:nvPr/>
          </p:nvSpPr>
          <p:spPr bwMode="auto">
            <a:xfrm>
              <a:off x="1806" y="2320"/>
              <a:ext cx="817" cy="1154"/>
            </a:xfrm>
            <a:custGeom>
              <a:avLst/>
              <a:gdLst>
                <a:gd name="T0" fmla="*/ 210 w 817"/>
                <a:gd name="T1" fmla="*/ 0 h 1154"/>
                <a:gd name="T2" fmla="*/ 156 w 817"/>
                <a:gd name="T3" fmla="*/ 76 h 1154"/>
                <a:gd name="T4" fmla="*/ 151 w 817"/>
                <a:gd name="T5" fmla="*/ 124 h 1154"/>
                <a:gd name="T6" fmla="*/ 146 w 817"/>
                <a:gd name="T7" fmla="*/ 130 h 1154"/>
                <a:gd name="T8" fmla="*/ 130 w 817"/>
                <a:gd name="T9" fmla="*/ 147 h 1154"/>
                <a:gd name="T10" fmla="*/ 108 w 817"/>
                <a:gd name="T11" fmla="*/ 175 h 1154"/>
                <a:gd name="T12" fmla="*/ 82 w 817"/>
                <a:gd name="T13" fmla="*/ 210 h 1154"/>
                <a:gd name="T14" fmla="*/ 55 w 817"/>
                <a:gd name="T15" fmla="*/ 253 h 1154"/>
                <a:gd name="T16" fmla="*/ 31 w 817"/>
                <a:gd name="T17" fmla="*/ 300 h 1154"/>
                <a:gd name="T18" fmla="*/ 12 w 817"/>
                <a:gd name="T19" fmla="*/ 350 h 1154"/>
                <a:gd name="T20" fmla="*/ 0 w 817"/>
                <a:gd name="T21" fmla="*/ 402 h 1154"/>
                <a:gd name="T22" fmla="*/ 1 w 817"/>
                <a:gd name="T23" fmla="*/ 498 h 1154"/>
                <a:gd name="T24" fmla="*/ 11 w 817"/>
                <a:gd name="T25" fmla="*/ 632 h 1154"/>
                <a:gd name="T26" fmla="*/ 22 w 817"/>
                <a:gd name="T27" fmla="*/ 753 h 1154"/>
                <a:gd name="T28" fmla="*/ 28 w 817"/>
                <a:gd name="T29" fmla="*/ 805 h 1154"/>
                <a:gd name="T30" fmla="*/ 60 w 817"/>
                <a:gd name="T31" fmla="*/ 1154 h 1154"/>
                <a:gd name="T32" fmla="*/ 296 w 817"/>
                <a:gd name="T33" fmla="*/ 1154 h 1154"/>
                <a:gd name="T34" fmla="*/ 258 w 817"/>
                <a:gd name="T35" fmla="*/ 865 h 1154"/>
                <a:gd name="T36" fmla="*/ 263 w 817"/>
                <a:gd name="T37" fmla="*/ 863 h 1154"/>
                <a:gd name="T38" fmla="*/ 280 w 817"/>
                <a:gd name="T39" fmla="*/ 862 h 1154"/>
                <a:gd name="T40" fmla="*/ 302 w 817"/>
                <a:gd name="T41" fmla="*/ 859 h 1154"/>
                <a:gd name="T42" fmla="*/ 330 w 817"/>
                <a:gd name="T43" fmla="*/ 856 h 1154"/>
                <a:gd name="T44" fmla="*/ 358 w 817"/>
                <a:gd name="T45" fmla="*/ 853 h 1154"/>
                <a:gd name="T46" fmla="*/ 387 w 817"/>
                <a:gd name="T47" fmla="*/ 850 h 1154"/>
                <a:gd name="T48" fmla="*/ 412 w 817"/>
                <a:gd name="T49" fmla="*/ 849 h 1154"/>
                <a:gd name="T50" fmla="*/ 430 w 817"/>
                <a:gd name="T51" fmla="*/ 848 h 1154"/>
                <a:gd name="T52" fmla="*/ 444 w 817"/>
                <a:gd name="T53" fmla="*/ 845 h 1154"/>
                <a:gd name="T54" fmla="*/ 460 w 817"/>
                <a:gd name="T55" fmla="*/ 839 h 1154"/>
                <a:gd name="T56" fmla="*/ 474 w 817"/>
                <a:gd name="T57" fmla="*/ 830 h 1154"/>
                <a:gd name="T58" fmla="*/ 487 w 817"/>
                <a:gd name="T59" fmla="*/ 818 h 1154"/>
                <a:gd name="T60" fmla="*/ 499 w 817"/>
                <a:gd name="T61" fmla="*/ 807 h 1154"/>
                <a:gd name="T62" fmla="*/ 508 w 817"/>
                <a:gd name="T63" fmla="*/ 798 h 1154"/>
                <a:gd name="T64" fmla="*/ 513 w 817"/>
                <a:gd name="T65" fmla="*/ 792 h 1154"/>
                <a:gd name="T66" fmla="*/ 516 w 817"/>
                <a:gd name="T67" fmla="*/ 789 h 1154"/>
                <a:gd name="T68" fmla="*/ 559 w 817"/>
                <a:gd name="T69" fmla="*/ 774 h 1154"/>
                <a:gd name="T70" fmla="*/ 580 w 817"/>
                <a:gd name="T71" fmla="*/ 633 h 1154"/>
                <a:gd name="T72" fmla="*/ 817 w 817"/>
                <a:gd name="T73" fmla="*/ 623 h 1154"/>
                <a:gd name="T74" fmla="*/ 814 w 817"/>
                <a:gd name="T75" fmla="*/ 607 h 1154"/>
                <a:gd name="T76" fmla="*/ 808 w 817"/>
                <a:gd name="T77" fmla="*/ 565 h 1154"/>
                <a:gd name="T78" fmla="*/ 796 w 817"/>
                <a:gd name="T79" fmla="*/ 504 h 1154"/>
                <a:gd name="T80" fmla="*/ 780 w 817"/>
                <a:gd name="T81" fmla="*/ 432 h 1154"/>
                <a:gd name="T82" fmla="*/ 761 w 817"/>
                <a:gd name="T83" fmla="*/ 356 h 1154"/>
                <a:gd name="T84" fmla="*/ 740 w 817"/>
                <a:gd name="T85" fmla="*/ 283 h 1154"/>
                <a:gd name="T86" fmla="*/ 715 w 817"/>
                <a:gd name="T87" fmla="*/ 222 h 1154"/>
                <a:gd name="T88" fmla="*/ 688 w 817"/>
                <a:gd name="T89" fmla="*/ 177 h 1154"/>
                <a:gd name="T90" fmla="*/ 667 w 817"/>
                <a:gd name="T91" fmla="*/ 155 h 1154"/>
                <a:gd name="T92" fmla="*/ 646 w 817"/>
                <a:gd name="T93" fmla="*/ 136 h 1154"/>
                <a:gd name="T94" fmla="*/ 625 w 817"/>
                <a:gd name="T95" fmla="*/ 119 h 1154"/>
                <a:gd name="T96" fmla="*/ 607 w 817"/>
                <a:gd name="T97" fmla="*/ 106 h 1154"/>
                <a:gd name="T98" fmla="*/ 592 w 817"/>
                <a:gd name="T99" fmla="*/ 94 h 1154"/>
                <a:gd name="T100" fmla="*/ 580 w 817"/>
                <a:gd name="T101" fmla="*/ 87 h 1154"/>
                <a:gd name="T102" fmla="*/ 572 w 817"/>
                <a:gd name="T103" fmla="*/ 82 h 1154"/>
                <a:gd name="T104" fmla="*/ 569 w 817"/>
                <a:gd name="T105" fmla="*/ 81 h 1154"/>
                <a:gd name="T106" fmla="*/ 210 w 817"/>
                <a:gd name="T107" fmla="*/ 0 h 11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7" h="1154">
                  <a:moveTo>
                    <a:pt x="210" y="0"/>
                  </a:moveTo>
                  <a:lnTo>
                    <a:pt x="156" y="76"/>
                  </a:lnTo>
                  <a:lnTo>
                    <a:pt x="151" y="124"/>
                  </a:lnTo>
                  <a:lnTo>
                    <a:pt x="146" y="130"/>
                  </a:lnTo>
                  <a:lnTo>
                    <a:pt x="130" y="147"/>
                  </a:lnTo>
                  <a:lnTo>
                    <a:pt x="108" y="175"/>
                  </a:lnTo>
                  <a:lnTo>
                    <a:pt x="82" y="210"/>
                  </a:lnTo>
                  <a:lnTo>
                    <a:pt x="55" y="253"/>
                  </a:lnTo>
                  <a:lnTo>
                    <a:pt x="31" y="300"/>
                  </a:lnTo>
                  <a:lnTo>
                    <a:pt x="12" y="350"/>
                  </a:lnTo>
                  <a:lnTo>
                    <a:pt x="0" y="402"/>
                  </a:lnTo>
                  <a:lnTo>
                    <a:pt x="1" y="498"/>
                  </a:lnTo>
                  <a:lnTo>
                    <a:pt x="11" y="632"/>
                  </a:lnTo>
                  <a:lnTo>
                    <a:pt x="22" y="753"/>
                  </a:lnTo>
                  <a:lnTo>
                    <a:pt x="28" y="805"/>
                  </a:lnTo>
                  <a:lnTo>
                    <a:pt x="60" y="1154"/>
                  </a:lnTo>
                  <a:lnTo>
                    <a:pt x="296" y="1154"/>
                  </a:lnTo>
                  <a:lnTo>
                    <a:pt x="258" y="865"/>
                  </a:lnTo>
                  <a:lnTo>
                    <a:pt x="263" y="863"/>
                  </a:lnTo>
                  <a:lnTo>
                    <a:pt x="280" y="862"/>
                  </a:lnTo>
                  <a:lnTo>
                    <a:pt x="302" y="859"/>
                  </a:lnTo>
                  <a:lnTo>
                    <a:pt x="330" y="856"/>
                  </a:lnTo>
                  <a:lnTo>
                    <a:pt x="358" y="853"/>
                  </a:lnTo>
                  <a:lnTo>
                    <a:pt x="387" y="850"/>
                  </a:lnTo>
                  <a:lnTo>
                    <a:pt x="412" y="849"/>
                  </a:lnTo>
                  <a:lnTo>
                    <a:pt x="430" y="848"/>
                  </a:lnTo>
                  <a:lnTo>
                    <a:pt x="444" y="845"/>
                  </a:lnTo>
                  <a:lnTo>
                    <a:pt x="460" y="839"/>
                  </a:lnTo>
                  <a:lnTo>
                    <a:pt x="474" y="830"/>
                  </a:lnTo>
                  <a:lnTo>
                    <a:pt x="487" y="818"/>
                  </a:lnTo>
                  <a:lnTo>
                    <a:pt x="499" y="807"/>
                  </a:lnTo>
                  <a:lnTo>
                    <a:pt x="508" y="798"/>
                  </a:lnTo>
                  <a:lnTo>
                    <a:pt x="513" y="792"/>
                  </a:lnTo>
                  <a:lnTo>
                    <a:pt x="516" y="789"/>
                  </a:lnTo>
                  <a:lnTo>
                    <a:pt x="559" y="774"/>
                  </a:lnTo>
                  <a:lnTo>
                    <a:pt x="580" y="633"/>
                  </a:lnTo>
                  <a:lnTo>
                    <a:pt x="817" y="623"/>
                  </a:lnTo>
                  <a:lnTo>
                    <a:pt x="814" y="607"/>
                  </a:lnTo>
                  <a:lnTo>
                    <a:pt x="808" y="565"/>
                  </a:lnTo>
                  <a:lnTo>
                    <a:pt x="796" y="504"/>
                  </a:lnTo>
                  <a:lnTo>
                    <a:pt x="780" y="432"/>
                  </a:lnTo>
                  <a:lnTo>
                    <a:pt x="761" y="356"/>
                  </a:lnTo>
                  <a:lnTo>
                    <a:pt x="740" y="283"/>
                  </a:lnTo>
                  <a:lnTo>
                    <a:pt x="715" y="222"/>
                  </a:lnTo>
                  <a:lnTo>
                    <a:pt x="688" y="177"/>
                  </a:lnTo>
                  <a:lnTo>
                    <a:pt x="667" y="155"/>
                  </a:lnTo>
                  <a:lnTo>
                    <a:pt x="646" y="136"/>
                  </a:lnTo>
                  <a:lnTo>
                    <a:pt x="625" y="119"/>
                  </a:lnTo>
                  <a:lnTo>
                    <a:pt x="607" y="106"/>
                  </a:lnTo>
                  <a:lnTo>
                    <a:pt x="592" y="94"/>
                  </a:lnTo>
                  <a:lnTo>
                    <a:pt x="580" y="87"/>
                  </a:lnTo>
                  <a:lnTo>
                    <a:pt x="572" y="82"/>
                  </a:lnTo>
                  <a:lnTo>
                    <a:pt x="569" y="8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AD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79" name="Freeform 20"/>
            <p:cNvSpPr>
              <a:spLocks/>
            </p:cNvSpPr>
            <p:nvPr/>
          </p:nvSpPr>
          <p:spPr bwMode="auto">
            <a:xfrm>
              <a:off x="1986" y="2045"/>
              <a:ext cx="457" cy="508"/>
            </a:xfrm>
            <a:custGeom>
              <a:avLst/>
              <a:gdLst>
                <a:gd name="T0" fmla="*/ 0 w 457"/>
                <a:gd name="T1" fmla="*/ 125 h 508"/>
                <a:gd name="T2" fmla="*/ 72 w 457"/>
                <a:gd name="T3" fmla="*/ 375 h 508"/>
                <a:gd name="T4" fmla="*/ 160 w 457"/>
                <a:gd name="T5" fmla="*/ 412 h 508"/>
                <a:gd name="T6" fmla="*/ 236 w 457"/>
                <a:gd name="T7" fmla="*/ 483 h 508"/>
                <a:gd name="T8" fmla="*/ 268 w 457"/>
                <a:gd name="T9" fmla="*/ 508 h 508"/>
                <a:gd name="T10" fmla="*/ 297 w 457"/>
                <a:gd name="T11" fmla="*/ 441 h 508"/>
                <a:gd name="T12" fmla="*/ 300 w 457"/>
                <a:gd name="T13" fmla="*/ 439 h 508"/>
                <a:gd name="T14" fmla="*/ 306 w 457"/>
                <a:gd name="T15" fmla="*/ 437 h 508"/>
                <a:gd name="T16" fmla="*/ 316 w 457"/>
                <a:gd name="T17" fmla="*/ 433 h 508"/>
                <a:gd name="T18" fmla="*/ 329 w 457"/>
                <a:gd name="T19" fmla="*/ 427 h 508"/>
                <a:gd name="T20" fmla="*/ 343 w 457"/>
                <a:gd name="T21" fmla="*/ 422 h 508"/>
                <a:gd name="T22" fmla="*/ 356 w 457"/>
                <a:gd name="T23" fmla="*/ 416 h 508"/>
                <a:gd name="T24" fmla="*/ 366 w 457"/>
                <a:gd name="T25" fmla="*/ 409 h 508"/>
                <a:gd name="T26" fmla="*/ 375 w 457"/>
                <a:gd name="T27" fmla="*/ 404 h 508"/>
                <a:gd name="T28" fmla="*/ 379 w 457"/>
                <a:gd name="T29" fmla="*/ 400 h 508"/>
                <a:gd name="T30" fmla="*/ 386 w 457"/>
                <a:gd name="T31" fmla="*/ 395 h 508"/>
                <a:gd name="T32" fmla="*/ 393 w 457"/>
                <a:gd name="T33" fmla="*/ 386 h 508"/>
                <a:gd name="T34" fmla="*/ 402 w 457"/>
                <a:gd name="T35" fmla="*/ 374 h 508"/>
                <a:gd name="T36" fmla="*/ 412 w 457"/>
                <a:gd name="T37" fmla="*/ 361 h 508"/>
                <a:gd name="T38" fmla="*/ 421 w 457"/>
                <a:gd name="T39" fmla="*/ 345 h 508"/>
                <a:gd name="T40" fmla="*/ 428 w 457"/>
                <a:gd name="T41" fmla="*/ 329 h 508"/>
                <a:gd name="T42" fmla="*/ 435 w 457"/>
                <a:gd name="T43" fmla="*/ 309 h 508"/>
                <a:gd name="T44" fmla="*/ 448 w 457"/>
                <a:gd name="T45" fmla="*/ 241 h 508"/>
                <a:gd name="T46" fmla="*/ 455 w 457"/>
                <a:gd name="T47" fmla="*/ 174 h 508"/>
                <a:gd name="T48" fmla="*/ 457 w 457"/>
                <a:gd name="T49" fmla="*/ 122 h 508"/>
                <a:gd name="T50" fmla="*/ 457 w 457"/>
                <a:gd name="T51" fmla="*/ 101 h 508"/>
                <a:gd name="T52" fmla="*/ 361 w 457"/>
                <a:gd name="T53" fmla="*/ 11 h 508"/>
                <a:gd name="T54" fmla="*/ 178 w 457"/>
                <a:gd name="T55" fmla="*/ 0 h 508"/>
                <a:gd name="T56" fmla="*/ 0 w 457"/>
                <a:gd name="T57" fmla="*/ 125 h 5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7" h="508">
                  <a:moveTo>
                    <a:pt x="0" y="125"/>
                  </a:moveTo>
                  <a:lnTo>
                    <a:pt x="72" y="375"/>
                  </a:lnTo>
                  <a:lnTo>
                    <a:pt x="160" y="412"/>
                  </a:lnTo>
                  <a:lnTo>
                    <a:pt x="236" y="483"/>
                  </a:lnTo>
                  <a:lnTo>
                    <a:pt x="268" y="508"/>
                  </a:lnTo>
                  <a:lnTo>
                    <a:pt x="297" y="441"/>
                  </a:lnTo>
                  <a:lnTo>
                    <a:pt x="300" y="439"/>
                  </a:lnTo>
                  <a:lnTo>
                    <a:pt x="306" y="437"/>
                  </a:lnTo>
                  <a:lnTo>
                    <a:pt x="316" y="433"/>
                  </a:lnTo>
                  <a:lnTo>
                    <a:pt x="329" y="427"/>
                  </a:lnTo>
                  <a:lnTo>
                    <a:pt x="343" y="422"/>
                  </a:lnTo>
                  <a:lnTo>
                    <a:pt x="356" y="416"/>
                  </a:lnTo>
                  <a:lnTo>
                    <a:pt x="366" y="409"/>
                  </a:lnTo>
                  <a:lnTo>
                    <a:pt x="375" y="404"/>
                  </a:lnTo>
                  <a:lnTo>
                    <a:pt x="379" y="400"/>
                  </a:lnTo>
                  <a:lnTo>
                    <a:pt x="386" y="395"/>
                  </a:lnTo>
                  <a:lnTo>
                    <a:pt x="393" y="386"/>
                  </a:lnTo>
                  <a:lnTo>
                    <a:pt x="402" y="374"/>
                  </a:lnTo>
                  <a:lnTo>
                    <a:pt x="412" y="361"/>
                  </a:lnTo>
                  <a:lnTo>
                    <a:pt x="421" y="345"/>
                  </a:lnTo>
                  <a:lnTo>
                    <a:pt x="428" y="329"/>
                  </a:lnTo>
                  <a:lnTo>
                    <a:pt x="435" y="309"/>
                  </a:lnTo>
                  <a:lnTo>
                    <a:pt x="448" y="241"/>
                  </a:lnTo>
                  <a:lnTo>
                    <a:pt x="455" y="174"/>
                  </a:lnTo>
                  <a:lnTo>
                    <a:pt x="457" y="122"/>
                  </a:lnTo>
                  <a:lnTo>
                    <a:pt x="457" y="101"/>
                  </a:lnTo>
                  <a:lnTo>
                    <a:pt x="361" y="11"/>
                  </a:lnTo>
                  <a:lnTo>
                    <a:pt x="178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80" name="Freeform 21"/>
            <p:cNvSpPr>
              <a:spLocks/>
            </p:cNvSpPr>
            <p:nvPr/>
          </p:nvSpPr>
          <p:spPr bwMode="auto">
            <a:xfrm>
              <a:off x="1891" y="1828"/>
              <a:ext cx="569" cy="543"/>
            </a:xfrm>
            <a:custGeom>
              <a:avLst/>
              <a:gdLst>
                <a:gd name="T0" fmla="*/ 151 w 569"/>
                <a:gd name="T1" fmla="*/ 90 h 543"/>
                <a:gd name="T2" fmla="*/ 122 w 569"/>
                <a:gd name="T3" fmla="*/ 102 h 543"/>
                <a:gd name="T4" fmla="*/ 81 w 569"/>
                <a:gd name="T5" fmla="*/ 124 h 543"/>
                <a:gd name="T6" fmla="*/ 39 w 569"/>
                <a:gd name="T7" fmla="*/ 159 h 543"/>
                <a:gd name="T8" fmla="*/ 12 w 569"/>
                <a:gd name="T9" fmla="*/ 212 h 543"/>
                <a:gd name="T10" fmla="*/ 0 w 569"/>
                <a:gd name="T11" fmla="*/ 303 h 543"/>
                <a:gd name="T12" fmla="*/ 15 w 569"/>
                <a:gd name="T13" fmla="*/ 371 h 543"/>
                <a:gd name="T14" fmla="*/ 43 w 569"/>
                <a:gd name="T15" fmla="*/ 418 h 543"/>
                <a:gd name="T16" fmla="*/ 70 w 569"/>
                <a:gd name="T17" fmla="*/ 449 h 543"/>
                <a:gd name="T18" fmla="*/ 88 w 569"/>
                <a:gd name="T19" fmla="*/ 465 h 543"/>
                <a:gd name="T20" fmla="*/ 152 w 569"/>
                <a:gd name="T21" fmla="*/ 543 h 543"/>
                <a:gd name="T22" fmla="*/ 126 w 569"/>
                <a:gd name="T23" fmla="*/ 371 h 543"/>
                <a:gd name="T24" fmla="*/ 134 w 569"/>
                <a:gd name="T25" fmla="*/ 342 h 543"/>
                <a:gd name="T26" fmla="*/ 148 w 569"/>
                <a:gd name="T27" fmla="*/ 310 h 543"/>
                <a:gd name="T28" fmla="*/ 160 w 569"/>
                <a:gd name="T29" fmla="*/ 311 h 543"/>
                <a:gd name="T30" fmla="*/ 174 w 569"/>
                <a:gd name="T31" fmla="*/ 318 h 543"/>
                <a:gd name="T32" fmla="*/ 186 w 569"/>
                <a:gd name="T33" fmla="*/ 324 h 543"/>
                <a:gd name="T34" fmla="*/ 191 w 569"/>
                <a:gd name="T35" fmla="*/ 328 h 543"/>
                <a:gd name="T36" fmla="*/ 263 w 569"/>
                <a:gd name="T37" fmla="*/ 310 h 543"/>
                <a:gd name="T38" fmla="*/ 335 w 569"/>
                <a:gd name="T39" fmla="*/ 292 h 543"/>
                <a:gd name="T40" fmla="*/ 388 w 569"/>
                <a:gd name="T41" fmla="*/ 296 h 543"/>
                <a:gd name="T42" fmla="*/ 548 w 569"/>
                <a:gd name="T43" fmla="*/ 318 h 543"/>
                <a:gd name="T44" fmla="*/ 556 w 569"/>
                <a:gd name="T45" fmla="*/ 296 h 543"/>
                <a:gd name="T46" fmla="*/ 566 w 569"/>
                <a:gd name="T47" fmla="*/ 238 h 543"/>
                <a:gd name="T48" fmla="*/ 565 w 569"/>
                <a:gd name="T49" fmla="*/ 165 h 543"/>
                <a:gd name="T50" fmla="*/ 534 w 569"/>
                <a:gd name="T51" fmla="*/ 92 h 543"/>
                <a:gd name="T52" fmla="*/ 521 w 569"/>
                <a:gd name="T53" fmla="*/ 76 h 543"/>
                <a:gd name="T54" fmla="*/ 507 w 569"/>
                <a:gd name="T55" fmla="*/ 56 h 543"/>
                <a:gd name="T56" fmla="*/ 488 w 569"/>
                <a:gd name="T57" fmla="*/ 40 h 543"/>
                <a:gd name="T58" fmla="*/ 466 w 569"/>
                <a:gd name="T59" fmla="*/ 31 h 543"/>
                <a:gd name="T60" fmla="*/ 440 w 569"/>
                <a:gd name="T61" fmla="*/ 22 h 543"/>
                <a:gd name="T62" fmla="*/ 406 w 569"/>
                <a:gd name="T63" fmla="*/ 10 h 543"/>
                <a:gd name="T64" fmla="*/ 363 w 569"/>
                <a:gd name="T65" fmla="*/ 1 h 543"/>
                <a:gd name="T66" fmla="*/ 306 w 569"/>
                <a:gd name="T67" fmla="*/ 3 h 543"/>
                <a:gd name="T68" fmla="*/ 264 w 569"/>
                <a:gd name="T69" fmla="*/ 18 h 543"/>
                <a:gd name="T70" fmla="*/ 213 w 569"/>
                <a:gd name="T71" fmla="*/ 47 h 543"/>
                <a:gd name="T72" fmla="*/ 172 w 569"/>
                <a:gd name="T73" fmla="*/ 76 h 543"/>
                <a:gd name="T74" fmla="*/ 155 w 569"/>
                <a:gd name="T75" fmla="*/ 89 h 5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9" h="543">
                  <a:moveTo>
                    <a:pt x="155" y="89"/>
                  </a:moveTo>
                  <a:lnTo>
                    <a:pt x="151" y="90"/>
                  </a:lnTo>
                  <a:lnTo>
                    <a:pt x="139" y="94"/>
                  </a:lnTo>
                  <a:lnTo>
                    <a:pt x="122" y="102"/>
                  </a:lnTo>
                  <a:lnTo>
                    <a:pt x="103" y="111"/>
                  </a:lnTo>
                  <a:lnTo>
                    <a:pt x="81" y="124"/>
                  </a:lnTo>
                  <a:lnTo>
                    <a:pt x="58" y="139"/>
                  </a:lnTo>
                  <a:lnTo>
                    <a:pt x="39" y="159"/>
                  </a:lnTo>
                  <a:lnTo>
                    <a:pt x="23" y="181"/>
                  </a:lnTo>
                  <a:lnTo>
                    <a:pt x="12" y="212"/>
                  </a:lnTo>
                  <a:lnTo>
                    <a:pt x="2" y="257"/>
                  </a:lnTo>
                  <a:lnTo>
                    <a:pt x="0" y="303"/>
                  </a:lnTo>
                  <a:lnTo>
                    <a:pt x="5" y="342"/>
                  </a:lnTo>
                  <a:lnTo>
                    <a:pt x="15" y="371"/>
                  </a:lnTo>
                  <a:lnTo>
                    <a:pt x="28" y="397"/>
                  </a:lnTo>
                  <a:lnTo>
                    <a:pt x="43" y="418"/>
                  </a:lnTo>
                  <a:lnTo>
                    <a:pt x="57" y="436"/>
                  </a:lnTo>
                  <a:lnTo>
                    <a:pt x="70" y="449"/>
                  </a:lnTo>
                  <a:lnTo>
                    <a:pt x="81" y="460"/>
                  </a:lnTo>
                  <a:lnTo>
                    <a:pt x="88" y="465"/>
                  </a:lnTo>
                  <a:lnTo>
                    <a:pt x="91" y="467"/>
                  </a:lnTo>
                  <a:lnTo>
                    <a:pt x="152" y="543"/>
                  </a:lnTo>
                  <a:lnTo>
                    <a:pt x="169" y="486"/>
                  </a:lnTo>
                  <a:lnTo>
                    <a:pt x="126" y="371"/>
                  </a:lnTo>
                  <a:lnTo>
                    <a:pt x="129" y="362"/>
                  </a:lnTo>
                  <a:lnTo>
                    <a:pt x="134" y="342"/>
                  </a:lnTo>
                  <a:lnTo>
                    <a:pt x="141" y="322"/>
                  </a:lnTo>
                  <a:lnTo>
                    <a:pt x="148" y="310"/>
                  </a:lnTo>
                  <a:lnTo>
                    <a:pt x="154" y="310"/>
                  </a:lnTo>
                  <a:lnTo>
                    <a:pt x="160" y="311"/>
                  </a:lnTo>
                  <a:lnTo>
                    <a:pt x="167" y="314"/>
                  </a:lnTo>
                  <a:lnTo>
                    <a:pt x="174" y="318"/>
                  </a:lnTo>
                  <a:lnTo>
                    <a:pt x="181" y="322"/>
                  </a:lnTo>
                  <a:lnTo>
                    <a:pt x="186" y="324"/>
                  </a:lnTo>
                  <a:lnTo>
                    <a:pt x="190" y="327"/>
                  </a:lnTo>
                  <a:lnTo>
                    <a:pt x="191" y="328"/>
                  </a:lnTo>
                  <a:lnTo>
                    <a:pt x="220" y="260"/>
                  </a:lnTo>
                  <a:lnTo>
                    <a:pt x="263" y="310"/>
                  </a:lnTo>
                  <a:lnTo>
                    <a:pt x="298" y="264"/>
                  </a:lnTo>
                  <a:lnTo>
                    <a:pt x="335" y="292"/>
                  </a:lnTo>
                  <a:lnTo>
                    <a:pt x="374" y="253"/>
                  </a:lnTo>
                  <a:lnTo>
                    <a:pt x="388" y="296"/>
                  </a:lnTo>
                  <a:lnTo>
                    <a:pt x="464" y="260"/>
                  </a:lnTo>
                  <a:lnTo>
                    <a:pt x="548" y="318"/>
                  </a:lnTo>
                  <a:lnTo>
                    <a:pt x="551" y="311"/>
                  </a:lnTo>
                  <a:lnTo>
                    <a:pt x="556" y="296"/>
                  </a:lnTo>
                  <a:lnTo>
                    <a:pt x="561" y="270"/>
                  </a:lnTo>
                  <a:lnTo>
                    <a:pt x="566" y="238"/>
                  </a:lnTo>
                  <a:lnTo>
                    <a:pt x="569" y="203"/>
                  </a:lnTo>
                  <a:lnTo>
                    <a:pt x="565" y="165"/>
                  </a:lnTo>
                  <a:lnTo>
                    <a:pt x="555" y="128"/>
                  </a:lnTo>
                  <a:lnTo>
                    <a:pt x="534" y="92"/>
                  </a:lnTo>
                  <a:lnTo>
                    <a:pt x="527" y="85"/>
                  </a:lnTo>
                  <a:lnTo>
                    <a:pt x="521" y="76"/>
                  </a:lnTo>
                  <a:lnTo>
                    <a:pt x="514" y="65"/>
                  </a:lnTo>
                  <a:lnTo>
                    <a:pt x="507" y="56"/>
                  </a:lnTo>
                  <a:lnTo>
                    <a:pt x="497" y="48"/>
                  </a:lnTo>
                  <a:lnTo>
                    <a:pt x="488" y="40"/>
                  </a:lnTo>
                  <a:lnTo>
                    <a:pt x="478" y="35"/>
                  </a:lnTo>
                  <a:lnTo>
                    <a:pt x="466" y="31"/>
                  </a:lnTo>
                  <a:lnTo>
                    <a:pt x="454" y="27"/>
                  </a:lnTo>
                  <a:lnTo>
                    <a:pt x="440" y="22"/>
                  </a:lnTo>
                  <a:lnTo>
                    <a:pt x="424" y="16"/>
                  </a:lnTo>
                  <a:lnTo>
                    <a:pt x="406" y="10"/>
                  </a:lnTo>
                  <a:lnTo>
                    <a:pt x="387" y="5"/>
                  </a:lnTo>
                  <a:lnTo>
                    <a:pt x="363" y="1"/>
                  </a:lnTo>
                  <a:lnTo>
                    <a:pt x="336" y="0"/>
                  </a:lnTo>
                  <a:lnTo>
                    <a:pt x="306" y="3"/>
                  </a:lnTo>
                  <a:lnTo>
                    <a:pt x="286" y="8"/>
                  </a:lnTo>
                  <a:lnTo>
                    <a:pt x="264" y="18"/>
                  </a:lnTo>
                  <a:lnTo>
                    <a:pt x="238" y="33"/>
                  </a:lnTo>
                  <a:lnTo>
                    <a:pt x="213" y="47"/>
                  </a:lnTo>
                  <a:lnTo>
                    <a:pt x="191" y="63"/>
                  </a:lnTo>
                  <a:lnTo>
                    <a:pt x="172" y="76"/>
                  </a:lnTo>
                  <a:lnTo>
                    <a:pt x="160" y="85"/>
                  </a:lnTo>
                  <a:lnTo>
                    <a:pt x="155" y="89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81" name="Freeform 22"/>
            <p:cNvSpPr>
              <a:spLocks/>
            </p:cNvSpPr>
            <p:nvPr/>
          </p:nvSpPr>
          <p:spPr bwMode="auto">
            <a:xfrm>
              <a:off x="1732" y="3228"/>
              <a:ext cx="348" cy="165"/>
            </a:xfrm>
            <a:custGeom>
              <a:avLst/>
              <a:gdLst>
                <a:gd name="T0" fmla="*/ 273 w 348"/>
                <a:gd name="T1" fmla="*/ 0 h 165"/>
                <a:gd name="T2" fmla="*/ 10 w 348"/>
                <a:gd name="T3" fmla="*/ 58 h 165"/>
                <a:gd name="T4" fmla="*/ 9 w 348"/>
                <a:gd name="T5" fmla="*/ 63 h 165"/>
                <a:gd name="T6" fmla="*/ 5 w 348"/>
                <a:gd name="T7" fmla="*/ 76 h 165"/>
                <a:gd name="T8" fmla="*/ 1 w 348"/>
                <a:gd name="T9" fmla="*/ 93 h 165"/>
                <a:gd name="T10" fmla="*/ 0 w 348"/>
                <a:gd name="T11" fmla="*/ 106 h 165"/>
                <a:gd name="T12" fmla="*/ 1 w 348"/>
                <a:gd name="T13" fmla="*/ 118 h 165"/>
                <a:gd name="T14" fmla="*/ 5 w 348"/>
                <a:gd name="T15" fmla="*/ 131 h 165"/>
                <a:gd name="T16" fmla="*/ 12 w 348"/>
                <a:gd name="T17" fmla="*/ 143 h 165"/>
                <a:gd name="T18" fmla="*/ 21 w 348"/>
                <a:gd name="T19" fmla="*/ 149 h 165"/>
                <a:gd name="T20" fmla="*/ 27 w 348"/>
                <a:gd name="T21" fmla="*/ 151 h 165"/>
                <a:gd name="T22" fmla="*/ 39 w 348"/>
                <a:gd name="T23" fmla="*/ 152 h 165"/>
                <a:gd name="T24" fmla="*/ 57 w 348"/>
                <a:gd name="T25" fmla="*/ 153 h 165"/>
                <a:gd name="T26" fmla="*/ 78 w 348"/>
                <a:gd name="T27" fmla="*/ 155 h 165"/>
                <a:gd name="T28" fmla="*/ 104 w 348"/>
                <a:gd name="T29" fmla="*/ 156 h 165"/>
                <a:gd name="T30" fmla="*/ 131 w 348"/>
                <a:gd name="T31" fmla="*/ 157 h 165"/>
                <a:gd name="T32" fmla="*/ 160 w 348"/>
                <a:gd name="T33" fmla="*/ 158 h 165"/>
                <a:gd name="T34" fmla="*/ 190 w 348"/>
                <a:gd name="T35" fmla="*/ 158 h 165"/>
                <a:gd name="T36" fmla="*/ 220 w 348"/>
                <a:gd name="T37" fmla="*/ 160 h 165"/>
                <a:gd name="T38" fmla="*/ 249 w 348"/>
                <a:gd name="T39" fmla="*/ 161 h 165"/>
                <a:gd name="T40" fmla="*/ 275 w 348"/>
                <a:gd name="T41" fmla="*/ 162 h 165"/>
                <a:gd name="T42" fmla="*/ 298 w 348"/>
                <a:gd name="T43" fmla="*/ 164 h 165"/>
                <a:gd name="T44" fmla="*/ 319 w 348"/>
                <a:gd name="T45" fmla="*/ 164 h 165"/>
                <a:gd name="T46" fmla="*/ 335 w 348"/>
                <a:gd name="T47" fmla="*/ 165 h 165"/>
                <a:gd name="T48" fmla="*/ 344 w 348"/>
                <a:gd name="T49" fmla="*/ 165 h 165"/>
                <a:gd name="T50" fmla="*/ 348 w 348"/>
                <a:gd name="T51" fmla="*/ 165 h 165"/>
                <a:gd name="T52" fmla="*/ 348 w 348"/>
                <a:gd name="T53" fmla="*/ 15 h 165"/>
                <a:gd name="T54" fmla="*/ 273 w 348"/>
                <a:gd name="T55" fmla="*/ 0 h 1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48" h="165">
                  <a:moveTo>
                    <a:pt x="273" y="0"/>
                  </a:moveTo>
                  <a:lnTo>
                    <a:pt x="10" y="58"/>
                  </a:lnTo>
                  <a:lnTo>
                    <a:pt x="9" y="63"/>
                  </a:lnTo>
                  <a:lnTo>
                    <a:pt x="5" y="76"/>
                  </a:lnTo>
                  <a:lnTo>
                    <a:pt x="1" y="93"/>
                  </a:lnTo>
                  <a:lnTo>
                    <a:pt x="0" y="106"/>
                  </a:lnTo>
                  <a:lnTo>
                    <a:pt x="1" y="118"/>
                  </a:lnTo>
                  <a:lnTo>
                    <a:pt x="5" y="131"/>
                  </a:lnTo>
                  <a:lnTo>
                    <a:pt x="12" y="143"/>
                  </a:lnTo>
                  <a:lnTo>
                    <a:pt x="21" y="149"/>
                  </a:lnTo>
                  <a:lnTo>
                    <a:pt x="27" y="151"/>
                  </a:lnTo>
                  <a:lnTo>
                    <a:pt x="39" y="152"/>
                  </a:lnTo>
                  <a:lnTo>
                    <a:pt x="57" y="153"/>
                  </a:lnTo>
                  <a:lnTo>
                    <a:pt x="78" y="155"/>
                  </a:lnTo>
                  <a:lnTo>
                    <a:pt x="104" y="156"/>
                  </a:lnTo>
                  <a:lnTo>
                    <a:pt x="131" y="157"/>
                  </a:lnTo>
                  <a:lnTo>
                    <a:pt x="160" y="158"/>
                  </a:lnTo>
                  <a:lnTo>
                    <a:pt x="190" y="158"/>
                  </a:lnTo>
                  <a:lnTo>
                    <a:pt x="220" y="160"/>
                  </a:lnTo>
                  <a:lnTo>
                    <a:pt x="249" y="161"/>
                  </a:lnTo>
                  <a:lnTo>
                    <a:pt x="275" y="162"/>
                  </a:lnTo>
                  <a:lnTo>
                    <a:pt x="298" y="164"/>
                  </a:lnTo>
                  <a:lnTo>
                    <a:pt x="319" y="164"/>
                  </a:lnTo>
                  <a:lnTo>
                    <a:pt x="335" y="165"/>
                  </a:lnTo>
                  <a:lnTo>
                    <a:pt x="344" y="165"/>
                  </a:lnTo>
                  <a:lnTo>
                    <a:pt x="348" y="165"/>
                  </a:lnTo>
                  <a:lnTo>
                    <a:pt x="348" y="1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82" name="Freeform 23"/>
            <p:cNvSpPr>
              <a:spLocks/>
            </p:cNvSpPr>
            <p:nvPr/>
          </p:nvSpPr>
          <p:spPr bwMode="auto">
            <a:xfrm>
              <a:off x="2064" y="2931"/>
              <a:ext cx="1905" cy="564"/>
            </a:xfrm>
            <a:custGeom>
              <a:avLst/>
              <a:gdLst>
                <a:gd name="T0" fmla="*/ 0 w 1616"/>
                <a:gd name="T1" fmla="*/ 318 h 564"/>
                <a:gd name="T2" fmla="*/ 2895 w 1616"/>
                <a:gd name="T3" fmla="*/ 564 h 564"/>
                <a:gd name="T4" fmla="*/ 91757 w 1616"/>
                <a:gd name="T5" fmla="*/ 564 h 564"/>
                <a:gd name="T6" fmla="*/ 122676 w 1616"/>
                <a:gd name="T7" fmla="*/ 338 h 564"/>
                <a:gd name="T8" fmla="*/ 132278 w 1616"/>
                <a:gd name="T9" fmla="*/ 98 h 564"/>
                <a:gd name="T10" fmla="*/ 137353 w 1616"/>
                <a:gd name="T11" fmla="*/ 55 h 564"/>
                <a:gd name="T12" fmla="*/ 136341 w 1616"/>
                <a:gd name="T13" fmla="*/ 0 h 564"/>
                <a:gd name="T14" fmla="*/ 67088 w 1616"/>
                <a:gd name="T15" fmla="*/ 0 h 564"/>
                <a:gd name="T16" fmla="*/ 0 w 1616"/>
                <a:gd name="T17" fmla="*/ 318 h 5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6" h="564">
                  <a:moveTo>
                    <a:pt x="0" y="318"/>
                  </a:moveTo>
                  <a:lnTo>
                    <a:pt x="34" y="564"/>
                  </a:lnTo>
                  <a:lnTo>
                    <a:pt x="1080" y="564"/>
                  </a:lnTo>
                  <a:lnTo>
                    <a:pt x="1444" y="338"/>
                  </a:lnTo>
                  <a:lnTo>
                    <a:pt x="1557" y="98"/>
                  </a:lnTo>
                  <a:lnTo>
                    <a:pt x="1616" y="55"/>
                  </a:lnTo>
                  <a:lnTo>
                    <a:pt x="1605" y="0"/>
                  </a:lnTo>
                  <a:lnTo>
                    <a:pt x="790" y="0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83" name="Freeform 24"/>
            <p:cNvSpPr>
              <a:spLocks/>
            </p:cNvSpPr>
            <p:nvPr/>
          </p:nvSpPr>
          <p:spPr bwMode="auto">
            <a:xfrm>
              <a:off x="2916" y="2873"/>
              <a:ext cx="929" cy="348"/>
            </a:xfrm>
            <a:custGeom>
              <a:avLst/>
              <a:gdLst>
                <a:gd name="T0" fmla="*/ 0 w 929"/>
                <a:gd name="T1" fmla="*/ 221 h 348"/>
                <a:gd name="T2" fmla="*/ 387 w 929"/>
                <a:gd name="T3" fmla="*/ 348 h 348"/>
                <a:gd name="T4" fmla="*/ 579 w 929"/>
                <a:gd name="T5" fmla="*/ 209 h 348"/>
                <a:gd name="T6" fmla="*/ 582 w 929"/>
                <a:gd name="T7" fmla="*/ 211 h 348"/>
                <a:gd name="T8" fmla="*/ 590 w 929"/>
                <a:gd name="T9" fmla="*/ 215 h 348"/>
                <a:gd name="T10" fmla="*/ 602 w 929"/>
                <a:gd name="T11" fmla="*/ 218 h 348"/>
                <a:gd name="T12" fmla="*/ 617 w 929"/>
                <a:gd name="T13" fmla="*/ 214 h 348"/>
                <a:gd name="T14" fmla="*/ 632 w 929"/>
                <a:gd name="T15" fmla="*/ 206 h 348"/>
                <a:gd name="T16" fmla="*/ 642 w 929"/>
                <a:gd name="T17" fmla="*/ 200 h 348"/>
                <a:gd name="T18" fmla="*/ 647 w 929"/>
                <a:gd name="T19" fmla="*/ 194 h 348"/>
                <a:gd name="T20" fmla="*/ 650 w 929"/>
                <a:gd name="T21" fmla="*/ 193 h 348"/>
                <a:gd name="T22" fmla="*/ 665 w 929"/>
                <a:gd name="T23" fmla="*/ 155 h 348"/>
                <a:gd name="T24" fmla="*/ 929 w 929"/>
                <a:gd name="T25" fmla="*/ 43 h 348"/>
                <a:gd name="T26" fmla="*/ 418 w 929"/>
                <a:gd name="T27" fmla="*/ 0 h 348"/>
                <a:gd name="T28" fmla="*/ 43 w 929"/>
                <a:gd name="T29" fmla="*/ 129 h 348"/>
                <a:gd name="T30" fmla="*/ 0 w 929"/>
                <a:gd name="T31" fmla="*/ 221 h 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9" h="348">
                  <a:moveTo>
                    <a:pt x="0" y="221"/>
                  </a:moveTo>
                  <a:lnTo>
                    <a:pt x="387" y="348"/>
                  </a:lnTo>
                  <a:lnTo>
                    <a:pt x="579" y="209"/>
                  </a:lnTo>
                  <a:lnTo>
                    <a:pt x="582" y="211"/>
                  </a:lnTo>
                  <a:lnTo>
                    <a:pt x="590" y="215"/>
                  </a:lnTo>
                  <a:lnTo>
                    <a:pt x="602" y="218"/>
                  </a:lnTo>
                  <a:lnTo>
                    <a:pt x="617" y="214"/>
                  </a:lnTo>
                  <a:lnTo>
                    <a:pt x="632" y="206"/>
                  </a:lnTo>
                  <a:lnTo>
                    <a:pt x="642" y="200"/>
                  </a:lnTo>
                  <a:lnTo>
                    <a:pt x="647" y="194"/>
                  </a:lnTo>
                  <a:lnTo>
                    <a:pt x="650" y="193"/>
                  </a:lnTo>
                  <a:lnTo>
                    <a:pt x="665" y="155"/>
                  </a:lnTo>
                  <a:lnTo>
                    <a:pt x="929" y="43"/>
                  </a:lnTo>
                  <a:lnTo>
                    <a:pt x="418" y="0"/>
                  </a:lnTo>
                  <a:lnTo>
                    <a:pt x="43" y="129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8CF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84" name="Freeform 25"/>
            <p:cNvSpPr>
              <a:spLocks/>
            </p:cNvSpPr>
            <p:nvPr/>
          </p:nvSpPr>
          <p:spPr bwMode="auto">
            <a:xfrm>
              <a:off x="2880" y="2795"/>
              <a:ext cx="907" cy="369"/>
            </a:xfrm>
            <a:custGeom>
              <a:avLst/>
              <a:gdLst>
                <a:gd name="T0" fmla="*/ 0 w 907"/>
                <a:gd name="T1" fmla="*/ 213 h 369"/>
                <a:gd name="T2" fmla="*/ 413 w 907"/>
                <a:gd name="T3" fmla="*/ 369 h 369"/>
                <a:gd name="T4" fmla="*/ 649 w 907"/>
                <a:gd name="T5" fmla="*/ 218 h 369"/>
                <a:gd name="T6" fmla="*/ 907 w 907"/>
                <a:gd name="T7" fmla="*/ 132 h 369"/>
                <a:gd name="T8" fmla="*/ 532 w 907"/>
                <a:gd name="T9" fmla="*/ 15 h 369"/>
                <a:gd name="T10" fmla="*/ 529 w 907"/>
                <a:gd name="T11" fmla="*/ 13 h 369"/>
                <a:gd name="T12" fmla="*/ 524 w 907"/>
                <a:gd name="T13" fmla="*/ 11 h 369"/>
                <a:gd name="T14" fmla="*/ 515 w 907"/>
                <a:gd name="T15" fmla="*/ 8 h 369"/>
                <a:gd name="T16" fmla="*/ 503 w 907"/>
                <a:gd name="T17" fmla="*/ 6 h 369"/>
                <a:gd name="T18" fmla="*/ 488 w 907"/>
                <a:gd name="T19" fmla="*/ 3 h 369"/>
                <a:gd name="T20" fmla="*/ 471 w 907"/>
                <a:gd name="T21" fmla="*/ 0 h 369"/>
                <a:gd name="T22" fmla="*/ 451 w 907"/>
                <a:gd name="T23" fmla="*/ 2 h 369"/>
                <a:gd name="T24" fmla="*/ 429 w 907"/>
                <a:gd name="T25" fmla="*/ 4 h 369"/>
                <a:gd name="T26" fmla="*/ 404 w 907"/>
                <a:gd name="T27" fmla="*/ 12 h 369"/>
                <a:gd name="T28" fmla="*/ 383 w 907"/>
                <a:gd name="T29" fmla="*/ 23 h 369"/>
                <a:gd name="T30" fmla="*/ 368 w 907"/>
                <a:gd name="T31" fmla="*/ 36 h 369"/>
                <a:gd name="T32" fmla="*/ 356 w 907"/>
                <a:gd name="T33" fmla="*/ 50 h 369"/>
                <a:gd name="T34" fmla="*/ 347 w 907"/>
                <a:gd name="T35" fmla="*/ 63 h 369"/>
                <a:gd name="T36" fmla="*/ 342 w 907"/>
                <a:gd name="T37" fmla="*/ 73 h 369"/>
                <a:gd name="T38" fmla="*/ 339 w 907"/>
                <a:gd name="T39" fmla="*/ 81 h 369"/>
                <a:gd name="T40" fmla="*/ 338 w 907"/>
                <a:gd name="T41" fmla="*/ 84 h 369"/>
                <a:gd name="T42" fmla="*/ 334 w 907"/>
                <a:gd name="T43" fmla="*/ 84 h 369"/>
                <a:gd name="T44" fmla="*/ 322 w 907"/>
                <a:gd name="T45" fmla="*/ 84 h 369"/>
                <a:gd name="T46" fmla="*/ 306 w 907"/>
                <a:gd name="T47" fmla="*/ 85 h 369"/>
                <a:gd name="T48" fmla="*/ 287 w 907"/>
                <a:gd name="T49" fmla="*/ 85 h 369"/>
                <a:gd name="T50" fmla="*/ 266 w 907"/>
                <a:gd name="T51" fmla="*/ 86 h 369"/>
                <a:gd name="T52" fmla="*/ 245 w 907"/>
                <a:gd name="T53" fmla="*/ 88 h 369"/>
                <a:gd name="T54" fmla="*/ 228 w 907"/>
                <a:gd name="T55" fmla="*/ 89 h 369"/>
                <a:gd name="T56" fmla="*/ 215 w 907"/>
                <a:gd name="T57" fmla="*/ 90 h 369"/>
                <a:gd name="T58" fmla="*/ 194 w 907"/>
                <a:gd name="T59" fmla="*/ 94 h 369"/>
                <a:gd name="T60" fmla="*/ 174 w 907"/>
                <a:gd name="T61" fmla="*/ 99 h 369"/>
                <a:gd name="T62" fmla="*/ 153 w 907"/>
                <a:gd name="T63" fmla="*/ 107 h 369"/>
                <a:gd name="T64" fmla="*/ 135 w 907"/>
                <a:gd name="T65" fmla="*/ 116 h 369"/>
                <a:gd name="T66" fmla="*/ 115 w 907"/>
                <a:gd name="T67" fmla="*/ 125 h 369"/>
                <a:gd name="T68" fmla="*/ 98 w 907"/>
                <a:gd name="T69" fmla="*/ 136 h 369"/>
                <a:gd name="T70" fmla="*/ 81 w 907"/>
                <a:gd name="T71" fmla="*/ 146 h 369"/>
                <a:gd name="T72" fmla="*/ 65 w 907"/>
                <a:gd name="T73" fmla="*/ 157 h 369"/>
                <a:gd name="T74" fmla="*/ 51 w 907"/>
                <a:gd name="T75" fmla="*/ 168 h 369"/>
                <a:gd name="T76" fmla="*/ 38 w 907"/>
                <a:gd name="T77" fmla="*/ 178 h 369"/>
                <a:gd name="T78" fmla="*/ 28 w 907"/>
                <a:gd name="T79" fmla="*/ 188 h 369"/>
                <a:gd name="T80" fmla="*/ 19 w 907"/>
                <a:gd name="T81" fmla="*/ 196 h 369"/>
                <a:gd name="T82" fmla="*/ 11 w 907"/>
                <a:gd name="T83" fmla="*/ 202 h 369"/>
                <a:gd name="T84" fmla="*/ 6 w 907"/>
                <a:gd name="T85" fmla="*/ 207 h 369"/>
                <a:gd name="T86" fmla="*/ 2 w 907"/>
                <a:gd name="T87" fmla="*/ 211 h 369"/>
                <a:gd name="T88" fmla="*/ 0 w 907"/>
                <a:gd name="T89" fmla="*/ 213 h 3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07" h="369">
                  <a:moveTo>
                    <a:pt x="0" y="213"/>
                  </a:moveTo>
                  <a:lnTo>
                    <a:pt x="413" y="369"/>
                  </a:lnTo>
                  <a:lnTo>
                    <a:pt x="649" y="218"/>
                  </a:lnTo>
                  <a:lnTo>
                    <a:pt x="907" y="132"/>
                  </a:lnTo>
                  <a:lnTo>
                    <a:pt x="532" y="15"/>
                  </a:lnTo>
                  <a:lnTo>
                    <a:pt x="529" y="13"/>
                  </a:lnTo>
                  <a:lnTo>
                    <a:pt x="524" y="11"/>
                  </a:lnTo>
                  <a:lnTo>
                    <a:pt x="515" y="8"/>
                  </a:lnTo>
                  <a:lnTo>
                    <a:pt x="503" y="6"/>
                  </a:lnTo>
                  <a:lnTo>
                    <a:pt x="488" y="3"/>
                  </a:lnTo>
                  <a:lnTo>
                    <a:pt x="471" y="0"/>
                  </a:lnTo>
                  <a:lnTo>
                    <a:pt x="451" y="2"/>
                  </a:lnTo>
                  <a:lnTo>
                    <a:pt x="429" y="4"/>
                  </a:lnTo>
                  <a:lnTo>
                    <a:pt x="404" y="12"/>
                  </a:lnTo>
                  <a:lnTo>
                    <a:pt x="383" y="23"/>
                  </a:lnTo>
                  <a:lnTo>
                    <a:pt x="368" y="36"/>
                  </a:lnTo>
                  <a:lnTo>
                    <a:pt x="356" y="50"/>
                  </a:lnTo>
                  <a:lnTo>
                    <a:pt x="347" y="63"/>
                  </a:lnTo>
                  <a:lnTo>
                    <a:pt x="342" y="73"/>
                  </a:lnTo>
                  <a:lnTo>
                    <a:pt x="339" y="81"/>
                  </a:lnTo>
                  <a:lnTo>
                    <a:pt x="338" y="84"/>
                  </a:lnTo>
                  <a:lnTo>
                    <a:pt x="334" y="84"/>
                  </a:lnTo>
                  <a:lnTo>
                    <a:pt x="322" y="84"/>
                  </a:lnTo>
                  <a:lnTo>
                    <a:pt x="306" y="85"/>
                  </a:lnTo>
                  <a:lnTo>
                    <a:pt x="287" y="85"/>
                  </a:lnTo>
                  <a:lnTo>
                    <a:pt x="266" y="86"/>
                  </a:lnTo>
                  <a:lnTo>
                    <a:pt x="245" y="88"/>
                  </a:lnTo>
                  <a:lnTo>
                    <a:pt x="228" y="89"/>
                  </a:lnTo>
                  <a:lnTo>
                    <a:pt x="215" y="90"/>
                  </a:lnTo>
                  <a:lnTo>
                    <a:pt x="194" y="94"/>
                  </a:lnTo>
                  <a:lnTo>
                    <a:pt x="174" y="99"/>
                  </a:lnTo>
                  <a:lnTo>
                    <a:pt x="153" y="107"/>
                  </a:lnTo>
                  <a:lnTo>
                    <a:pt x="135" y="116"/>
                  </a:lnTo>
                  <a:lnTo>
                    <a:pt x="115" y="125"/>
                  </a:lnTo>
                  <a:lnTo>
                    <a:pt x="98" y="136"/>
                  </a:lnTo>
                  <a:lnTo>
                    <a:pt x="81" y="146"/>
                  </a:lnTo>
                  <a:lnTo>
                    <a:pt x="65" y="157"/>
                  </a:lnTo>
                  <a:lnTo>
                    <a:pt x="51" y="168"/>
                  </a:lnTo>
                  <a:lnTo>
                    <a:pt x="38" y="178"/>
                  </a:lnTo>
                  <a:lnTo>
                    <a:pt x="28" y="188"/>
                  </a:lnTo>
                  <a:lnTo>
                    <a:pt x="19" y="196"/>
                  </a:lnTo>
                  <a:lnTo>
                    <a:pt x="11" y="202"/>
                  </a:lnTo>
                  <a:lnTo>
                    <a:pt x="6" y="207"/>
                  </a:lnTo>
                  <a:lnTo>
                    <a:pt x="2" y="211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EA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85" name="Freeform 26"/>
            <p:cNvSpPr>
              <a:spLocks/>
            </p:cNvSpPr>
            <p:nvPr/>
          </p:nvSpPr>
          <p:spPr bwMode="auto">
            <a:xfrm>
              <a:off x="2336" y="2931"/>
              <a:ext cx="399" cy="225"/>
            </a:xfrm>
            <a:custGeom>
              <a:avLst/>
              <a:gdLst>
                <a:gd name="T0" fmla="*/ 46 w 399"/>
                <a:gd name="T1" fmla="*/ 29 h 225"/>
                <a:gd name="T2" fmla="*/ 51 w 399"/>
                <a:gd name="T3" fmla="*/ 28 h 225"/>
                <a:gd name="T4" fmla="*/ 67 w 399"/>
                <a:gd name="T5" fmla="*/ 24 h 225"/>
                <a:gd name="T6" fmla="*/ 89 w 399"/>
                <a:gd name="T7" fmla="*/ 18 h 225"/>
                <a:gd name="T8" fmla="*/ 115 w 399"/>
                <a:gd name="T9" fmla="*/ 12 h 225"/>
                <a:gd name="T10" fmla="*/ 142 w 399"/>
                <a:gd name="T11" fmla="*/ 7 h 225"/>
                <a:gd name="T12" fmla="*/ 168 w 399"/>
                <a:gd name="T13" fmla="*/ 1 h 225"/>
                <a:gd name="T14" fmla="*/ 189 w 399"/>
                <a:gd name="T15" fmla="*/ 0 h 225"/>
                <a:gd name="T16" fmla="*/ 203 w 399"/>
                <a:gd name="T17" fmla="*/ 0 h 225"/>
                <a:gd name="T18" fmla="*/ 214 w 399"/>
                <a:gd name="T19" fmla="*/ 3 h 225"/>
                <a:gd name="T20" fmla="*/ 224 w 399"/>
                <a:gd name="T21" fmla="*/ 7 h 225"/>
                <a:gd name="T22" fmla="*/ 236 w 399"/>
                <a:gd name="T23" fmla="*/ 9 h 225"/>
                <a:gd name="T24" fmla="*/ 249 w 399"/>
                <a:gd name="T25" fmla="*/ 13 h 225"/>
                <a:gd name="T26" fmla="*/ 259 w 399"/>
                <a:gd name="T27" fmla="*/ 17 h 225"/>
                <a:gd name="T28" fmla="*/ 270 w 399"/>
                <a:gd name="T29" fmla="*/ 21 h 225"/>
                <a:gd name="T30" fmla="*/ 279 w 399"/>
                <a:gd name="T31" fmla="*/ 25 h 225"/>
                <a:gd name="T32" fmla="*/ 286 w 399"/>
                <a:gd name="T33" fmla="*/ 29 h 225"/>
                <a:gd name="T34" fmla="*/ 293 w 399"/>
                <a:gd name="T35" fmla="*/ 33 h 225"/>
                <a:gd name="T36" fmla="*/ 306 w 399"/>
                <a:gd name="T37" fmla="*/ 34 h 225"/>
                <a:gd name="T38" fmla="*/ 323 w 399"/>
                <a:gd name="T39" fmla="*/ 37 h 225"/>
                <a:gd name="T40" fmla="*/ 340 w 399"/>
                <a:gd name="T41" fmla="*/ 38 h 225"/>
                <a:gd name="T42" fmla="*/ 358 w 399"/>
                <a:gd name="T43" fmla="*/ 38 h 225"/>
                <a:gd name="T44" fmla="*/ 374 w 399"/>
                <a:gd name="T45" fmla="*/ 39 h 225"/>
                <a:gd name="T46" fmla="*/ 386 w 399"/>
                <a:gd name="T47" fmla="*/ 41 h 225"/>
                <a:gd name="T48" fmla="*/ 394 w 399"/>
                <a:gd name="T49" fmla="*/ 43 h 225"/>
                <a:gd name="T50" fmla="*/ 399 w 399"/>
                <a:gd name="T51" fmla="*/ 50 h 225"/>
                <a:gd name="T52" fmla="*/ 399 w 399"/>
                <a:gd name="T53" fmla="*/ 59 h 225"/>
                <a:gd name="T54" fmla="*/ 398 w 399"/>
                <a:gd name="T55" fmla="*/ 65 h 225"/>
                <a:gd name="T56" fmla="*/ 396 w 399"/>
                <a:gd name="T57" fmla="*/ 68 h 225"/>
                <a:gd name="T58" fmla="*/ 394 w 399"/>
                <a:gd name="T59" fmla="*/ 69 h 225"/>
                <a:gd name="T60" fmla="*/ 387 w 399"/>
                <a:gd name="T61" fmla="*/ 73 h 225"/>
                <a:gd name="T62" fmla="*/ 377 w 399"/>
                <a:gd name="T63" fmla="*/ 77 h 225"/>
                <a:gd name="T64" fmla="*/ 366 w 399"/>
                <a:gd name="T65" fmla="*/ 84 h 225"/>
                <a:gd name="T66" fmla="*/ 355 w 399"/>
                <a:gd name="T67" fmla="*/ 90 h 225"/>
                <a:gd name="T68" fmla="*/ 344 w 399"/>
                <a:gd name="T69" fmla="*/ 97 h 225"/>
                <a:gd name="T70" fmla="*/ 336 w 399"/>
                <a:gd name="T71" fmla="*/ 103 h 225"/>
                <a:gd name="T72" fmla="*/ 332 w 399"/>
                <a:gd name="T73" fmla="*/ 108 h 225"/>
                <a:gd name="T74" fmla="*/ 330 w 399"/>
                <a:gd name="T75" fmla="*/ 120 h 225"/>
                <a:gd name="T76" fmla="*/ 327 w 399"/>
                <a:gd name="T77" fmla="*/ 137 h 225"/>
                <a:gd name="T78" fmla="*/ 321 w 399"/>
                <a:gd name="T79" fmla="*/ 156 h 225"/>
                <a:gd name="T80" fmla="*/ 310 w 399"/>
                <a:gd name="T81" fmla="*/ 172 h 225"/>
                <a:gd name="T82" fmla="*/ 301 w 399"/>
                <a:gd name="T83" fmla="*/ 180 h 225"/>
                <a:gd name="T84" fmla="*/ 288 w 399"/>
                <a:gd name="T85" fmla="*/ 189 h 225"/>
                <a:gd name="T86" fmla="*/ 271 w 399"/>
                <a:gd name="T87" fmla="*/ 198 h 225"/>
                <a:gd name="T88" fmla="*/ 253 w 399"/>
                <a:gd name="T89" fmla="*/ 207 h 225"/>
                <a:gd name="T90" fmla="*/ 233 w 399"/>
                <a:gd name="T91" fmla="*/ 215 h 225"/>
                <a:gd name="T92" fmla="*/ 216 w 399"/>
                <a:gd name="T93" fmla="*/ 222 h 225"/>
                <a:gd name="T94" fmla="*/ 201 w 399"/>
                <a:gd name="T95" fmla="*/ 225 h 225"/>
                <a:gd name="T96" fmla="*/ 189 w 399"/>
                <a:gd name="T97" fmla="*/ 225 h 225"/>
                <a:gd name="T98" fmla="*/ 173 w 399"/>
                <a:gd name="T99" fmla="*/ 223 h 225"/>
                <a:gd name="T100" fmla="*/ 149 w 399"/>
                <a:gd name="T101" fmla="*/ 216 h 225"/>
                <a:gd name="T102" fmla="*/ 119 w 399"/>
                <a:gd name="T103" fmla="*/ 208 h 225"/>
                <a:gd name="T104" fmla="*/ 85 w 399"/>
                <a:gd name="T105" fmla="*/ 199 h 225"/>
                <a:gd name="T106" fmla="*/ 54 w 399"/>
                <a:gd name="T107" fmla="*/ 190 h 225"/>
                <a:gd name="T108" fmla="*/ 26 w 399"/>
                <a:gd name="T109" fmla="*/ 184 h 225"/>
                <a:gd name="T110" fmla="*/ 7 w 399"/>
                <a:gd name="T111" fmla="*/ 179 h 225"/>
                <a:gd name="T112" fmla="*/ 0 w 399"/>
                <a:gd name="T113" fmla="*/ 176 h 225"/>
                <a:gd name="T114" fmla="*/ 7 w 399"/>
                <a:gd name="T115" fmla="*/ 94 h 225"/>
                <a:gd name="T116" fmla="*/ 46 w 399"/>
                <a:gd name="T117" fmla="*/ 29 h 2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99" h="225">
                  <a:moveTo>
                    <a:pt x="46" y="29"/>
                  </a:moveTo>
                  <a:lnTo>
                    <a:pt x="51" y="28"/>
                  </a:lnTo>
                  <a:lnTo>
                    <a:pt x="67" y="24"/>
                  </a:lnTo>
                  <a:lnTo>
                    <a:pt x="89" y="18"/>
                  </a:lnTo>
                  <a:lnTo>
                    <a:pt x="115" y="12"/>
                  </a:lnTo>
                  <a:lnTo>
                    <a:pt x="142" y="7"/>
                  </a:lnTo>
                  <a:lnTo>
                    <a:pt x="168" y="1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7"/>
                  </a:lnTo>
                  <a:lnTo>
                    <a:pt x="236" y="9"/>
                  </a:lnTo>
                  <a:lnTo>
                    <a:pt x="249" y="13"/>
                  </a:lnTo>
                  <a:lnTo>
                    <a:pt x="259" y="17"/>
                  </a:lnTo>
                  <a:lnTo>
                    <a:pt x="270" y="21"/>
                  </a:lnTo>
                  <a:lnTo>
                    <a:pt x="279" y="25"/>
                  </a:lnTo>
                  <a:lnTo>
                    <a:pt x="286" y="29"/>
                  </a:lnTo>
                  <a:lnTo>
                    <a:pt x="293" y="33"/>
                  </a:lnTo>
                  <a:lnTo>
                    <a:pt x="306" y="34"/>
                  </a:lnTo>
                  <a:lnTo>
                    <a:pt x="323" y="37"/>
                  </a:lnTo>
                  <a:lnTo>
                    <a:pt x="340" y="38"/>
                  </a:lnTo>
                  <a:lnTo>
                    <a:pt x="358" y="38"/>
                  </a:lnTo>
                  <a:lnTo>
                    <a:pt x="374" y="39"/>
                  </a:lnTo>
                  <a:lnTo>
                    <a:pt x="386" y="41"/>
                  </a:lnTo>
                  <a:lnTo>
                    <a:pt x="394" y="43"/>
                  </a:lnTo>
                  <a:lnTo>
                    <a:pt x="399" y="50"/>
                  </a:lnTo>
                  <a:lnTo>
                    <a:pt x="399" y="59"/>
                  </a:lnTo>
                  <a:lnTo>
                    <a:pt x="398" y="65"/>
                  </a:lnTo>
                  <a:lnTo>
                    <a:pt x="396" y="68"/>
                  </a:lnTo>
                  <a:lnTo>
                    <a:pt x="394" y="69"/>
                  </a:lnTo>
                  <a:lnTo>
                    <a:pt x="387" y="73"/>
                  </a:lnTo>
                  <a:lnTo>
                    <a:pt x="377" y="77"/>
                  </a:lnTo>
                  <a:lnTo>
                    <a:pt x="366" y="84"/>
                  </a:lnTo>
                  <a:lnTo>
                    <a:pt x="355" y="90"/>
                  </a:lnTo>
                  <a:lnTo>
                    <a:pt x="344" y="97"/>
                  </a:lnTo>
                  <a:lnTo>
                    <a:pt x="336" y="103"/>
                  </a:lnTo>
                  <a:lnTo>
                    <a:pt x="332" y="108"/>
                  </a:lnTo>
                  <a:lnTo>
                    <a:pt x="330" y="120"/>
                  </a:lnTo>
                  <a:lnTo>
                    <a:pt x="327" y="137"/>
                  </a:lnTo>
                  <a:lnTo>
                    <a:pt x="321" y="156"/>
                  </a:lnTo>
                  <a:lnTo>
                    <a:pt x="310" y="172"/>
                  </a:lnTo>
                  <a:lnTo>
                    <a:pt x="301" y="180"/>
                  </a:lnTo>
                  <a:lnTo>
                    <a:pt x="288" y="189"/>
                  </a:lnTo>
                  <a:lnTo>
                    <a:pt x="271" y="198"/>
                  </a:lnTo>
                  <a:lnTo>
                    <a:pt x="253" y="207"/>
                  </a:lnTo>
                  <a:lnTo>
                    <a:pt x="233" y="215"/>
                  </a:lnTo>
                  <a:lnTo>
                    <a:pt x="216" y="222"/>
                  </a:lnTo>
                  <a:lnTo>
                    <a:pt x="201" y="225"/>
                  </a:lnTo>
                  <a:lnTo>
                    <a:pt x="189" y="225"/>
                  </a:lnTo>
                  <a:lnTo>
                    <a:pt x="173" y="223"/>
                  </a:lnTo>
                  <a:lnTo>
                    <a:pt x="149" y="216"/>
                  </a:lnTo>
                  <a:lnTo>
                    <a:pt x="119" y="208"/>
                  </a:lnTo>
                  <a:lnTo>
                    <a:pt x="85" y="199"/>
                  </a:lnTo>
                  <a:lnTo>
                    <a:pt x="54" y="190"/>
                  </a:lnTo>
                  <a:lnTo>
                    <a:pt x="26" y="184"/>
                  </a:lnTo>
                  <a:lnTo>
                    <a:pt x="7" y="179"/>
                  </a:lnTo>
                  <a:lnTo>
                    <a:pt x="0" y="176"/>
                  </a:lnTo>
                  <a:lnTo>
                    <a:pt x="7" y="94"/>
                  </a:lnTo>
                  <a:lnTo>
                    <a:pt x="46" y="29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86" name="Freeform 31"/>
            <p:cNvSpPr>
              <a:spLocks/>
            </p:cNvSpPr>
            <p:nvPr/>
          </p:nvSpPr>
          <p:spPr bwMode="auto">
            <a:xfrm>
              <a:off x="2911" y="1776"/>
              <a:ext cx="910" cy="1436"/>
            </a:xfrm>
            <a:custGeom>
              <a:avLst/>
              <a:gdLst>
                <a:gd name="T0" fmla="*/ 883 w 910"/>
                <a:gd name="T1" fmla="*/ 1172 h 1436"/>
                <a:gd name="T2" fmla="*/ 721 w 910"/>
                <a:gd name="T3" fmla="*/ 1238 h 1436"/>
                <a:gd name="T4" fmla="*/ 647 w 910"/>
                <a:gd name="T5" fmla="*/ 1293 h 1436"/>
                <a:gd name="T6" fmla="*/ 581 w 910"/>
                <a:gd name="T7" fmla="*/ 1310 h 1436"/>
                <a:gd name="T8" fmla="*/ 384 w 910"/>
                <a:gd name="T9" fmla="*/ 1434 h 1436"/>
                <a:gd name="T10" fmla="*/ 539 w 910"/>
                <a:gd name="T11" fmla="*/ 1292 h 1436"/>
                <a:gd name="T12" fmla="*/ 613 w 910"/>
                <a:gd name="T13" fmla="*/ 1287 h 1436"/>
                <a:gd name="T14" fmla="*/ 699 w 910"/>
                <a:gd name="T15" fmla="*/ 1220 h 1436"/>
                <a:gd name="T16" fmla="*/ 831 w 910"/>
                <a:gd name="T17" fmla="*/ 1167 h 1436"/>
                <a:gd name="T18" fmla="*/ 805 w 910"/>
                <a:gd name="T19" fmla="*/ 1154 h 1436"/>
                <a:gd name="T20" fmla="*/ 647 w 910"/>
                <a:gd name="T21" fmla="*/ 1171 h 1436"/>
                <a:gd name="T22" fmla="*/ 599 w 910"/>
                <a:gd name="T23" fmla="*/ 1234 h 1436"/>
                <a:gd name="T24" fmla="*/ 412 w 910"/>
                <a:gd name="T25" fmla="*/ 1301 h 1436"/>
                <a:gd name="T26" fmla="*/ 320 w 910"/>
                <a:gd name="T27" fmla="*/ 1380 h 1436"/>
                <a:gd name="T28" fmla="*/ 123 w 910"/>
                <a:gd name="T29" fmla="*/ 1313 h 1436"/>
                <a:gd name="T30" fmla="*/ 50 w 910"/>
                <a:gd name="T31" fmla="*/ 1267 h 1436"/>
                <a:gd name="T32" fmla="*/ 174 w 910"/>
                <a:gd name="T33" fmla="*/ 1305 h 1436"/>
                <a:gd name="T34" fmla="*/ 334 w 910"/>
                <a:gd name="T35" fmla="*/ 1357 h 1436"/>
                <a:gd name="T36" fmla="*/ 373 w 910"/>
                <a:gd name="T37" fmla="*/ 1301 h 1436"/>
                <a:gd name="T38" fmla="*/ 557 w 910"/>
                <a:gd name="T39" fmla="*/ 1228 h 1436"/>
                <a:gd name="T40" fmla="*/ 226 w 910"/>
                <a:gd name="T41" fmla="*/ 1116 h 1436"/>
                <a:gd name="T42" fmla="*/ 74 w 910"/>
                <a:gd name="T43" fmla="*/ 1160 h 1436"/>
                <a:gd name="T44" fmla="*/ 88 w 910"/>
                <a:gd name="T45" fmla="*/ 1121 h 1436"/>
                <a:gd name="T46" fmla="*/ 226 w 910"/>
                <a:gd name="T47" fmla="*/ 1094 h 1436"/>
                <a:gd name="T48" fmla="*/ 295 w 910"/>
                <a:gd name="T49" fmla="*/ 1064 h 1436"/>
                <a:gd name="T50" fmla="*/ 435 w 910"/>
                <a:gd name="T51" fmla="*/ 1017 h 1436"/>
                <a:gd name="T52" fmla="*/ 470 w 910"/>
                <a:gd name="T53" fmla="*/ 1035 h 1436"/>
                <a:gd name="T54" fmla="*/ 325 w 910"/>
                <a:gd name="T55" fmla="*/ 1094 h 1436"/>
                <a:gd name="T56" fmla="*/ 613 w 910"/>
                <a:gd name="T57" fmla="*/ 1151 h 1436"/>
                <a:gd name="T58" fmla="*/ 794 w 910"/>
                <a:gd name="T59" fmla="*/ 1138 h 1436"/>
                <a:gd name="T60" fmla="*/ 540 w 910"/>
                <a:gd name="T61" fmla="*/ 958 h 1436"/>
                <a:gd name="T62" fmla="*/ 433 w 910"/>
                <a:gd name="T63" fmla="*/ 892 h 1436"/>
                <a:gd name="T64" fmla="*/ 340 w 910"/>
                <a:gd name="T65" fmla="*/ 714 h 1436"/>
                <a:gd name="T66" fmla="*/ 291 w 910"/>
                <a:gd name="T67" fmla="*/ 289 h 1436"/>
                <a:gd name="T68" fmla="*/ 347 w 910"/>
                <a:gd name="T69" fmla="*/ 147 h 1436"/>
                <a:gd name="T70" fmla="*/ 519 w 910"/>
                <a:gd name="T71" fmla="*/ 12 h 1436"/>
                <a:gd name="T72" fmla="*/ 482 w 910"/>
                <a:gd name="T73" fmla="*/ 69 h 1436"/>
                <a:gd name="T74" fmla="*/ 358 w 910"/>
                <a:gd name="T75" fmla="*/ 199 h 1436"/>
                <a:gd name="T76" fmla="*/ 329 w 910"/>
                <a:gd name="T77" fmla="*/ 400 h 1436"/>
                <a:gd name="T78" fmla="*/ 418 w 910"/>
                <a:gd name="T79" fmla="*/ 817 h 1436"/>
                <a:gd name="T80" fmla="*/ 496 w 910"/>
                <a:gd name="T81" fmla="*/ 847 h 1436"/>
                <a:gd name="T82" fmla="*/ 420 w 910"/>
                <a:gd name="T83" fmla="*/ 702 h 1436"/>
                <a:gd name="T84" fmla="*/ 396 w 910"/>
                <a:gd name="T85" fmla="*/ 456 h 1436"/>
                <a:gd name="T86" fmla="*/ 412 w 910"/>
                <a:gd name="T87" fmla="*/ 397 h 1436"/>
                <a:gd name="T88" fmla="*/ 475 w 910"/>
                <a:gd name="T89" fmla="*/ 673 h 1436"/>
                <a:gd name="T90" fmla="*/ 539 w 910"/>
                <a:gd name="T91" fmla="*/ 771 h 1436"/>
                <a:gd name="T92" fmla="*/ 595 w 910"/>
                <a:gd name="T93" fmla="*/ 792 h 1436"/>
                <a:gd name="T94" fmla="*/ 535 w 910"/>
                <a:gd name="T95" fmla="*/ 794 h 1436"/>
                <a:gd name="T96" fmla="*/ 617 w 910"/>
                <a:gd name="T97" fmla="*/ 917 h 1436"/>
                <a:gd name="T98" fmla="*/ 738 w 910"/>
                <a:gd name="T99" fmla="*/ 910 h 1436"/>
                <a:gd name="T100" fmla="*/ 805 w 910"/>
                <a:gd name="T101" fmla="*/ 951 h 1436"/>
                <a:gd name="T102" fmla="*/ 780 w 910"/>
                <a:gd name="T103" fmla="*/ 939 h 1436"/>
                <a:gd name="T104" fmla="*/ 608 w 910"/>
                <a:gd name="T105" fmla="*/ 956 h 1436"/>
                <a:gd name="T106" fmla="*/ 652 w 910"/>
                <a:gd name="T107" fmla="*/ 986 h 1436"/>
                <a:gd name="T108" fmla="*/ 822 w 910"/>
                <a:gd name="T109" fmla="*/ 986 h 1436"/>
                <a:gd name="T110" fmla="*/ 832 w 910"/>
                <a:gd name="T111" fmla="*/ 1013 h 1436"/>
                <a:gd name="T112" fmla="*/ 683 w 910"/>
                <a:gd name="T113" fmla="*/ 1018 h 1436"/>
                <a:gd name="T114" fmla="*/ 586 w 910"/>
                <a:gd name="T115" fmla="*/ 1008 h 14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10" h="1436">
                  <a:moveTo>
                    <a:pt x="897" y="1133"/>
                  </a:moveTo>
                  <a:lnTo>
                    <a:pt x="902" y="1137"/>
                  </a:lnTo>
                  <a:lnTo>
                    <a:pt x="907" y="1141"/>
                  </a:lnTo>
                  <a:lnTo>
                    <a:pt x="910" y="1147"/>
                  </a:lnTo>
                  <a:lnTo>
                    <a:pt x="909" y="1154"/>
                  </a:lnTo>
                  <a:lnTo>
                    <a:pt x="905" y="1159"/>
                  </a:lnTo>
                  <a:lnTo>
                    <a:pt x="896" y="1165"/>
                  </a:lnTo>
                  <a:lnTo>
                    <a:pt x="883" y="1172"/>
                  </a:lnTo>
                  <a:lnTo>
                    <a:pt x="867" y="1180"/>
                  </a:lnTo>
                  <a:lnTo>
                    <a:pt x="849" y="1188"/>
                  </a:lnTo>
                  <a:lnTo>
                    <a:pt x="829" y="1197"/>
                  </a:lnTo>
                  <a:lnTo>
                    <a:pt x="808" y="1206"/>
                  </a:lnTo>
                  <a:lnTo>
                    <a:pt x="786" y="1214"/>
                  </a:lnTo>
                  <a:lnTo>
                    <a:pt x="764" y="1223"/>
                  </a:lnTo>
                  <a:lnTo>
                    <a:pt x="742" y="1231"/>
                  </a:lnTo>
                  <a:lnTo>
                    <a:pt x="721" y="1238"/>
                  </a:lnTo>
                  <a:lnTo>
                    <a:pt x="702" y="1246"/>
                  </a:lnTo>
                  <a:lnTo>
                    <a:pt x="685" y="1253"/>
                  </a:lnTo>
                  <a:lnTo>
                    <a:pt x="672" y="1259"/>
                  </a:lnTo>
                  <a:lnTo>
                    <a:pt x="660" y="1264"/>
                  </a:lnTo>
                  <a:lnTo>
                    <a:pt x="653" y="1268"/>
                  </a:lnTo>
                  <a:lnTo>
                    <a:pt x="655" y="1277"/>
                  </a:lnTo>
                  <a:lnTo>
                    <a:pt x="652" y="1287"/>
                  </a:lnTo>
                  <a:lnTo>
                    <a:pt x="647" y="1293"/>
                  </a:lnTo>
                  <a:lnTo>
                    <a:pt x="642" y="1301"/>
                  </a:lnTo>
                  <a:lnTo>
                    <a:pt x="633" y="1307"/>
                  </a:lnTo>
                  <a:lnTo>
                    <a:pt x="625" y="1313"/>
                  </a:lnTo>
                  <a:lnTo>
                    <a:pt x="616" y="1315"/>
                  </a:lnTo>
                  <a:lnTo>
                    <a:pt x="608" y="1317"/>
                  </a:lnTo>
                  <a:lnTo>
                    <a:pt x="599" y="1315"/>
                  </a:lnTo>
                  <a:lnTo>
                    <a:pt x="590" y="1314"/>
                  </a:lnTo>
                  <a:lnTo>
                    <a:pt x="581" y="1310"/>
                  </a:lnTo>
                  <a:lnTo>
                    <a:pt x="570" y="1306"/>
                  </a:lnTo>
                  <a:lnTo>
                    <a:pt x="549" y="1318"/>
                  </a:lnTo>
                  <a:lnTo>
                    <a:pt x="522" y="1336"/>
                  </a:lnTo>
                  <a:lnTo>
                    <a:pt x="491" y="1358"/>
                  </a:lnTo>
                  <a:lnTo>
                    <a:pt x="459" y="1382"/>
                  </a:lnTo>
                  <a:lnTo>
                    <a:pt x="429" y="1404"/>
                  </a:lnTo>
                  <a:lnTo>
                    <a:pt x="403" y="1421"/>
                  </a:lnTo>
                  <a:lnTo>
                    <a:pt x="384" y="1434"/>
                  </a:lnTo>
                  <a:lnTo>
                    <a:pt x="373" y="1436"/>
                  </a:lnTo>
                  <a:lnTo>
                    <a:pt x="375" y="1427"/>
                  </a:lnTo>
                  <a:lnTo>
                    <a:pt x="389" y="1410"/>
                  </a:lnTo>
                  <a:lnTo>
                    <a:pt x="412" y="1388"/>
                  </a:lnTo>
                  <a:lnTo>
                    <a:pt x="442" y="1363"/>
                  </a:lnTo>
                  <a:lnTo>
                    <a:pt x="475" y="1337"/>
                  </a:lnTo>
                  <a:lnTo>
                    <a:pt x="509" y="1313"/>
                  </a:lnTo>
                  <a:lnTo>
                    <a:pt x="539" y="1292"/>
                  </a:lnTo>
                  <a:lnTo>
                    <a:pt x="562" y="1277"/>
                  </a:lnTo>
                  <a:lnTo>
                    <a:pt x="568" y="1283"/>
                  </a:lnTo>
                  <a:lnTo>
                    <a:pt x="574" y="1287"/>
                  </a:lnTo>
                  <a:lnTo>
                    <a:pt x="581" y="1290"/>
                  </a:lnTo>
                  <a:lnTo>
                    <a:pt x="587" y="1292"/>
                  </a:lnTo>
                  <a:lnTo>
                    <a:pt x="595" y="1293"/>
                  </a:lnTo>
                  <a:lnTo>
                    <a:pt x="603" y="1290"/>
                  </a:lnTo>
                  <a:lnTo>
                    <a:pt x="613" y="1287"/>
                  </a:lnTo>
                  <a:lnTo>
                    <a:pt x="625" y="1279"/>
                  </a:lnTo>
                  <a:lnTo>
                    <a:pt x="624" y="1271"/>
                  </a:lnTo>
                  <a:lnTo>
                    <a:pt x="618" y="1261"/>
                  </a:lnTo>
                  <a:lnTo>
                    <a:pt x="614" y="1250"/>
                  </a:lnTo>
                  <a:lnTo>
                    <a:pt x="616" y="1242"/>
                  </a:lnTo>
                  <a:lnTo>
                    <a:pt x="646" y="1234"/>
                  </a:lnTo>
                  <a:lnTo>
                    <a:pt x="674" y="1227"/>
                  </a:lnTo>
                  <a:lnTo>
                    <a:pt x="699" y="1220"/>
                  </a:lnTo>
                  <a:lnTo>
                    <a:pt x="723" y="1212"/>
                  </a:lnTo>
                  <a:lnTo>
                    <a:pt x="745" y="1205"/>
                  </a:lnTo>
                  <a:lnTo>
                    <a:pt x="764" y="1197"/>
                  </a:lnTo>
                  <a:lnTo>
                    <a:pt x="781" y="1190"/>
                  </a:lnTo>
                  <a:lnTo>
                    <a:pt x="797" y="1184"/>
                  </a:lnTo>
                  <a:lnTo>
                    <a:pt x="810" y="1177"/>
                  </a:lnTo>
                  <a:lnTo>
                    <a:pt x="820" y="1172"/>
                  </a:lnTo>
                  <a:lnTo>
                    <a:pt x="831" y="1167"/>
                  </a:lnTo>
                  <a:lnTo>
                    <a:pt x="838" y="1162"/>
                  </a:lnTo>
                  <a:lnTo>
                    <a:pt x="844" y="1159"/>
                  </a:lnTo>
                  <a:lnTo>
                    <a:pt x="848" y="1156"/>
                  </a:lnTo>
                  <a:lnTo>
                    <a:pt x="850" y="1154"/>
                  </a:lnTo>
                  <a:lnTo>
                    <a:pt x="851" y="1154"/>
                  </a:lnTo>
                  <a:lnTo>
                    <a:pt x="845" y="1154"/>
                  </a:lnTo>
                  <a:lnTo>
                    <a:pt x="828" y="1154"/>
                  </a:lnTo>
                  <a:lnTo>
                    <a:pt x="805" y="1154"/>
                  </a:lnTo>
                  <a:lnTo>
                    <a:pt x="776" y="1154"/>
                  </a:lnTo>
                  <a:lnTo>
                    <a:pt x="747" y="1154"/>
                  </a:lnTo>
                  <a:lnTo>
                    <a:pt x="720" y="1154"/>
                  </a:lnTo>
                  <a:lnTo>
                    <a:pt x="698" y="1155"/>
                  </a:lnTo>
                  <a:lnTo>
                    <a:pt x="685" y="1158"/>
                  </a:lnTo>
                  <a:lnTo>
                    <a:pt x="669" y="1162"/>
                  </a:lnTo>
                  <a:lnTo>
                    <a:pt x="656" y="1165"/>
                  </a:lnTo>
                  <a:lnTo>
                    <a:pt x="647" y="1171"/>
                  </a:lnTo>
                  <a:lnTo>
                    <a:pt x="640" y="1177"/>
                  </a:lnTo>
                  <a:lnTo>
                    <a:pt x="634" y="1184"/>
                  </a:lnTo>
                  <a:lnTo>
                    <a:pt x="630" y="1190"/>
                  </a:lnTo>
                  <a:lnTo>
                    <a:pt x="625" y="1198"/>
                  </a:lnTo>
                  <a:lnTo>
                    <a:pt x="620" y="1206"/>
                  </a:lnTo>
                  <a:lnTo>
                    <a:pt x="614" y="1216"/>
                  </a:lnTo>
                  <a:lnTo>
                    <a:pt x="607" y="1227"/>
                  </a:lnTo>
                  <a:lnTo>
                    <a:pt x="599" y="1234"/>
                  </a:lnTo>
                  <a:lnTo>
                    <a:pt x="595" y="1237"/>
                  </a:lnTo>
                  <a:lnTo>
                    <a:pt x="586" y="1241"/>
                  </a:lnTo>
                  <a:lnTo>
                    <a:pt x="566" y="1246"/>
                  </a:lnTo>
                  <a:lnTo>
                    <a:pt x="539" y="1253"/>
                  </a:lnTo>
                  <a:lnTo>
                    <a:pt x="508" y="1262"/>
                  </a:lnTo>
                  <a:lnTo>
                    <a:pt x="474" y="1272"/>
                  </a:lnTo>
                  <a:lnTo>
                    <a:pt x="441" y="1285"/>
                  </a:lnTo>
                  <a:lnTo>
                    <a:pt x="412" y="1301"/>
                  </a:lnTo>
                  <a:lnTo>
                    <a:pt x="390" y="1318"/>
                  </a:lnTo>
                  <a:lnTo>
                    <a:pt x="372" y="1344"/>
                  </a:lnTo>
                  <a:lnTo>
                    <a:pt x="364" y="1363"/>
                  </a:lnTo>
                  <a:lnTo>
                    <a:pt x="363" y="1378"/>
                  </a:lnTo>
                  <a:lnTo>
                    <a:pt x="364" y="1391"/>
                  </a:lnTo>
                  <a:lnTo>
                    <a:pt x="354" y="1388"/>
                  </a:lnTo>
                  <a:lnTo>
                    <a:pt x="338" y="1386"/>
                  </a:lnTo>
                  <a:lnTo>
                    <a:pt x="320" y="1380"/>
                  </a:lnTo>
                  <a:lnTo>
                    <a:pt x="299" y="1374"/>
                  </a:lnTo>
                  <a:lnTo>
                    <a:pt x="276" y="1366"/>
                  </a:lnTo>
                  <a:lnTo>
                    <a:pt x="251" y="1357"/>
                  </a:lnTo>
                  <a:lnTo>
                    <a:pt x="225" y="1348"/>
                  </a:lnTo>
                  <a:lnTo>
                    <a:pt x="198" y="1339"/>
                  </a:lnTo>
                  <a:lnTo>
                    <a:pt x="172" y="1331"/>
                  </a:lnTo>
                  <a:lnTo>
                    <a:pt x="147" y="1322"/>
                  </a:lnTo>
                  <a:lnTo>
                    <a:pt x="123" y="1313"/>
                  </a:lnTo>
                  <a:lnTo>
                    <a:pt x="101" y="1305"/>
                  </a:lnTo>
                  <a:lnTo>
                    <a:pt x="83" y="1298"/>
                  </a:lnTo>
                  <a:lnTo>
                    <a:pt x="67" y="1293"/>
                  </a:lnTo>
                  <a:lnTo>
                    <a:pt x="56" y="1290"/>
                  </a:lnTo>
                  <a:lnTo>
                    <a:pt x="49" y="1288"/>
                  </a:lnTo>
                  <a:lnTo>
                    <a:pt x="48" y="1283"/>
                  </a:lnTo>
                  <a:lnTo>
                    <a:pt x="48" y="1275"/>
                  </a:lnTo>
                  <a:lnTo>
                    <a:pt x="50" y="1267"/>
                  </a:lnTo>
                  <a:lnTo>
                    <a:pt x="54" y="1264"/>
                  </a:lnTo>
                  <a:lnTo>
                    <a:pt x="61" y="1267"/>
                  </a:lnTo>
                  <a:lnTo>
                    <a:pt x="71" y="1271"/>
                  </a:lnTo>
                  <a:lnTo>
                    <a:pt x="87" y="1276"/>
                  </a:lnTo>
                  <a:lnTo>
                    <a:pt x="105" y="1283"/>
                  </a:lnTo>
                  <a:lnTo>
                    <a:pt x="127" y="1289"/>
                  </a:lnTo>
                  <a:lnTo>
                    <a:pt x="151" y="1297"/>
                  </a:lnTo>
                  <a:lnTo>
                    <a:pt x="174" y="1305"/>
                  </a:lnTo>
                  <a:lnTo>
                    <a:pt x="200" y="1314"/>
                  </a:lnTo>
                  <a:lnTo>
                    <a:pt x="225" y="1322"/>
                  </a:lnTo>
                  <a:lnTo>
                    <a:pt x="250" y="1330"/>
                  </a:lnTo>
                  <a:lnTo>
                    <a:pt x="272" y="1337"/>
                  </a:lnTo>
                  <a:lnTo>
                    <a:pt x="293" y="1344"/>
                  </a:lnTo>
                  <a:lnTo>
                    <a:pt x="311" y="1349"/>
                  </a:lnTo>
                  <a:lnTo>
                    <a:pt x="325" y="1354"/>
                  </a:lnTo>
                  <a:lnTo>
                    <a:pt x="334" y="1357"/>
                  </a:lnTo>
                  <a:lnTo>
                    <a:pt x="340" y="1358"/>
                  </a:lnTo>
                  <a:lnTo>
                    <a:pt x="342" y="1349"/>
                  </a:lnTo>
                  <a:lnTo>
                    <a:pt x="346" y="1339"/>
                  </a:lnTo>
                  <a:lnTo>
                    <a:pt x="350" y="1330"/>
                  </a:lnTo>
                  <a:lnTo>
                    <a:pt x="355" y="1322"/>
                  </a:lnTo>
                  <a:lnTo>
                    <a:pt x="360" y="1314"/>
                  </a:lnTo>
                  <a:lnTo>
                    <a:pt x="366" y="1306"/>
                  </a:lnTo>
                  <a:lnTo>
                    <a:pt x="373" y="1301"/>
                  </a:lnTo>
                  <a:lnTo>
                    <a:pt x="381" y="1296"/>
                  </a:lnTo>
                  <a:lnTo>
                    <a:pt x="402" y="1284"/>
                  </a:lnTo>
                  <a:lnTo>
                    <a:pt x="429" y="1272"/>
                  </a:lnTo>
                  <a:lnTo>
                    <a:pt x="458" y="1261"/>
                  </a:lnTo>
                  <a:lnTo>
                    <a:pt x="488" y="1250"/>
                  </a:lnTo>
                  <a:lnTo>
                    <a:pt x="515" y="1241"/>
                  </a:lnTo>
                  <a:lnTo>
                    <a:pt x="539" y="1233"/>
                  </a:lnTo>
                  <a:lnTo>
                    <a:pt x="557" y="1228"/>
                  </a:lnTo>
                  <a:lnTo>
                    <a:pt x="566" y="1225"/>
                  </a:lnTo>
                  <a:lnTo>
                    <a:pt x="302" y="1134"/>
                  </a:lnTo>
                  <a:lnTo>
                    <a:pt x="290" y="1129"/>
                  </a:lnTo>
                  <a:lnTo>
                    <a:pt x="277" y="1125"/>
                  </a:lnTo>
                  <a:lnTo>
                    <a:pt x="265" y="1121"/>
                  </a:lnTo>
                  <a:lnTo>
                    <a:pt x="252" y="1119"/>
                  </a:lnTo>
                  <a:lnTo>
                    <a:pt x="239" y="1117"/>
                  </a:lnTo>
                  <a:lnTo>
                    <a:pt x="226" y="1116"/>
                  </a:lnTo>
                  <a:lnTo>
                    <a:pt x="212" y="1116"/>
                  </a:lnTo>
                  <a:lnTo>
                    <a:pt x="198" y="1117"/>
                  </a:lnTo>
                  <a:lnTo>
                    <a:pt x="162" y="1124"/>
                  </a:lnTo>
                  <a:lnTo>
                    <a:pt x="135" y="1130"/>
                  </a:lnTo>
                  <a:lnTo>
                    <a:pt x="116" y="1137"/>
                  </a:lnTo>
                  <a:lnTo>
                    <a:pt x="100" y="1143"/>
                  </a:lnTo>
                  <a:lnTo>
                    <a:pt x="87" y="1151"/>
                  </a:lnTo>
                  <a:lnTo>
                    <a:pt x="74" y="1160"/>
                  </a:lnTo>
                  <a:lnTo>
                    <a:pt x="59" y="1171"/>
                  </a:lnTo>
                  <a:lnTo>
                    <a:pt x="43" y="1185"/>
                  </a:lnTo>
                  <a:lnTo>
                    <a:pt x="0" y="1172"/>
                  </a:lnTo>
                  <a:lnTo>
                    <a:pt x="17" y="1160"/>
                  </a:lnTo>
                  <a:lnTo>
                    <a:pt x="33" y="1150"/>
                  </a:lnTo>
                  <a:lnTo>
                    <a:pt x="52" y="1139"/>
                  </a:lnTo>
                  <a:lnTo>
                    <a:pt x="70" y="1130"/>
                  </a:lnTo>
                  <a:lnTo>
                    <a:pt x="88" y="1121"/>
                  </a:lnTo>
                  <a:lnTo>
                    <a:pt x="108" y="1113"/>
                  </a:lnTo>
                  <a:lnTo>
                    <a:pt x="127" y="1107"/>
                  </a:lnTo>
                  <a:lnTo>
                    <a:pt x="147" y="1102"/>
                  </a:lnTo>
                  <a:lnTo>
                    <a:pt x="166" y="1098"/>
                  </a:lnTo>
                  <a:lnTo>
                    <a:pt x="183" y="1095"/>
                  </a:lnTo>
                  <a:lnTo>
                    <a:pt x="198" y="1094"/>
                  </a:lnTo>
                  <a:lnTo>
                    <a:pt x="212" y="1093"/>
                  </a:lnTo>
                  <a:lnTo>
                    <a:pt x="226" y="1094"/>
                  </a:lnTo>
                  <a:lnTo>
                    <a:pt x="239" y="1094"/>
                  </a:lnTo>
                  <a:lnTo>
                    <a:pt x="254" y="1095"/>
                  </a:lnTo>
                  <a:lnTo>
                    <a:pt x="269" y="1096"/>
                  </a:lnTo>
                  <a:lnTo>
                    <a:pt x="274" y="1094"/>
                  </a:lnTo>
                  <a:lnTo>
                    <a:pt x="278" y="1089"/>
                  </a:lnTo>
                  <a:lnTo>
                    <a:pt x="280" y="1083"/>
                  </a:lnTo>
                  <a:lnTo>
                    <a:pt x="282" y="1078"/>
                  </a:lnTo>
                  <a:lnTo>
                    <a:pt x="295" y="1064"/>
                  </a:lnTo>
                  <a:lnTo>
                    <a:pt x="310" y="1051"/>
                  </a:lnTo>
                  <a:lnTo>
                    <a:pt x="325" y="1040"/>
                  </a:lnTo>
                  <a:lnTo>
                    <a:pt x="342" y="1033"/>
                  </a:lnTo>
                  <a:lnTo>
                    <a:pt x="360" y="1026"/>
                  </a:lnTo>
                  <a:lnTo>
                    <a:pt x="379" y="1021"/>
                  </a:lnTo>
                  <a:lnTo>
                    <a:pt x="398" y="1017"/>
                  </a:lnTo>
                  <a:lnTo>
                    <a:pt x="418" y="1016"/>
                  </a:lnTo>
                  <a:lnTo>
                    <a:pt x="435" y="1017"/>
                  </a:lnTo>
                  <a:lnTo>
                    <a:pt x="450" y="1020"/>
                  </a:lnTo>
                  <a:lnTo>
                    <a:pt x="463" y="1024"/>
                  </a:lnTo>
                  <a:lnTo>
                    <a:pt x="474" y="1029"/>
                  </a:lnTo>
                  <a:lnTo>
                    <a:pt x="483" y="1033"/>
                  </a:lnTo>
                  <a:lnTo>
                    <a:pt x="488" y="1037"/>
                  </a:lnTo>
                  <a:lnTo>
                    <a:pt x="492" y="1039"/>
                  </a:lnTo>
                  <a:lnTo>
                    <a:pt x="493" y="1040"/>
                  </a:lnTo>
                  <a:lnTo>
                    <a:pt x="470" y="1035"/>
                  </a:lnTo>
                  <a:lnTo>
                    <a:pt x="448" y="1035"/>
                  </a:lnTo>
                  <a:lnTo>
                    <a:pt x="426" y="1038"/>
                  </a:lnTo>
                  <a:lnTo>
                    <a:pt x="403" y="1043"/>
                  </a:lnTo>
                  <a:lnTo>
                    <a:pt x="384" y="1051"/>
                  </a:lnTo>
                  <a:lnTo>
                    <a:pt x="364" y="1061"/>
                  </a:lnTo>
                  <a:lnTo>
                    <a:pt x="346" y="1074"/>
                  </a:lnTo>
                  <a:lnTo>
                    <a:pt x="330" y="1087"/>
                  </a:lnTo>
                  <a:lnTo>
                    <a:pt x="325" y="1094"/>
                  </a:lnTo>
                  <a:lnTo>
                    <a:pt x="320" y="1102"/>
                  </a:lnTo>
                  <a:lnTo>
                    <a:pt x="319" y="1108"/>
                  </a:lnTo>
                  <a:lnTo>
                    <a:pt x="324" y="1115"/>
                  </a:lnTo>
                  <a:lnTo>
                    <a:pt x="582" y="1205"/>
                  </a:lnTo>
                  <a:lnTo>
                    <a:pt x="588" y="1193"/>
                  </a:lnTo>
                  <a:lnTo>
                    <a:pt x="596" y="1177"/>
                  </a:lnTo>
                  <a:lnTo>
                    <a:pt x="605" y="1162"/>
                  </a:lnTo>
                  <a:lnTo>
                    <a:pt x="613" y="1151"/>
                  </a:lnTo>
                  <a:lnTo>
                    <a:pt x="630" y="1143"/>
                  </a:lnTo>
                  <a:lnTo>
                    <a:pt x="651" y="1138"/>
                  </a:lnTo>
                  <a:lnTo>
                    <a:pt x="674" y="1136"/>
                  </a:lnTo>
                  <a:lnTo>
                    <a:pt x="700" y="1134"/>
                  </a:lnTo>
                  <a:lnTo>
                    <a:pt x="725" y="1136"/>
                  </a:lnTo>
                  <a:lnTo>
                    <a:pt x="750" y="1136"/>
                  </a:lnTo>
                  <a:lnTo>
                    <a:pt x="773" y="1137"/>
                  </a:lnTo>
                  <a:lnTo>
                    <a:pt x="794" y="1138"/>
                  </a:lnTo>
                  <a:lnTo>
                    <a:pt x="501" y="1056"/>
                  </a:lnTo>
                  <a:lnTo>
                    <a:pt x="510" y="1051"/>
                  </a:lnTo>
                  <a:lnTo>
                    <a:pt x="518" y="1047"/>
                  </a:lnTo>
                  <a:lnTo>
                    <a:pt x="527" y="1046"/>
                  </a:lnTo>
                  <a:lnTo>
                    <a:pt x="538" y="1047"/>
                  </a:lnTo>
                  <a:lnTo>
                    <a:pt x="540" y="1024"/>
                  </a:lnTo>
                  <a:lnTo>
                    <a:pt x="540" y="990"/>
                  </a:lnTo>
                  <a:lnTo>
                    <a:pt x="540" y="958"/>
                  </a:lnTo>
                  <a:lnTo>
                    <a:pt x="539" y="938"/>
                  </a:lnTo>
                  <a:lnTo>
                    <a:pt x="530" y="934"/>
                  </a:lnTo>
                  <a:lnTo>
                    <a:pt x="517" y="927"/>
                  </a:lnTo>
                  <a:lnTo>
                    <a:pt x="501" y="921"/>
                  </a:lnTo>
                  <a:lnTo>
                    <a:pt x="483" y="913"/>
                  </a:lnTo>
                  <a:lnTo>
                    <a:pt x="465" y="905"/>
                  </a:lnTo>
                  <a:lnTo>
                    <a:pt x="448" y="899"/>
                  </a:lnTo>
                  <a:lnTo>
                    <a:pt x="433" y="892"/>
                  </a:lnTo>
                  <a:lnTo>
                    <a:pt x="423" y="887"/>
                  </a:lnTo>
                  <a:lnTo>
                    <a:pt x="403" y="867"/>
                  </a:lnTo>
                  <a:lnTo>
                    <a:pt x="385" y="845"/>
                  </a:lnTo>
                  <a:lnTo>
                    <a:pt x="371" y="822"/>
                  </a:lnTo>
                  <a:lnTo>
                    <a:pt x="359" y="797"/>
                  </a:lnTo>
                  <a:lnTo>
                    <a:pt x="350" y="770"/>
                  </a:lnTo>
                  <a:lnTo>
                    <a:pt x="343" y="742"/>
                  </a:lnTo>
                  <a:lnTo>
                    <a:pt x="340" y="714"/>
                  </a:lnTo>
                  <a:lnTo>
                    <a:pt x="338" y="684"/>
                  </a:lnTo>
                  <a:lnTo>
                    <a:pt x="328" y="590"/>
                  </a:lnTo>
                  <a:lnTo>
                    <a:pt x="307" y="457"/>
                  </a:lnTo>
                  <a:lnTo>
                    <a:pt x="299" y="426"/>
                  </a:lnTo>
                  <a:lnTo>
                    <a:pt x="294" y="393"/>
                  </a:lnTo>
                  <a:lnTo>
                    <a:pt x="290" y="358"/>
                  </a:lnTo>
                  <a:lnTo>
                    <a:pt x="289" y="324"/>
                  </a:lnTo>
                  <a:lnTo>
                    <a:pt x="291" y="289"/>
                  </a:lnTo>
                  <a:lnTo>
                    <a:pt x="297" y="257"/>
                  </a:lnTo>
                  <a:lnTo>
                    <a:pt x="306" y="225"/>
                  </a:lnTo>
                  <a:lnTo>
                    <a:pt x="320" y="197"/>
                  </a:lnTo>
                  <a:lnTo>
                    <a:pt x="324" y="186"/>
                  </a:lnTo>
                  <a:lnTo>
                    <a:pt x="329" y="176"/>
                  </a:lnTo>
                  <a:lnTo>
                    <a:pt x="336" y="167"/>
                  </a:lnTo>
                  <a:lnTo>
                    <a:pt x="342" y="156"/>
                  </a:lnTo>
                  <a:lnTo>
                    <a:pt x="347" y="147"/>
                  </a:lnTo>
                  <a:lnTo>
                    <a:pt x="354" y="140"/>
                  </a:lnTo>
                  <a:lnTo>
                    <a:pt x="360" y="130"/>
                  </a:lnTo>
                  <a:lnTo>
                    <a:pt x="367" y="121"/>
                  </a:lnTo>
                  <a:lnTo>
                    <a:pt x="397" y="95"/>
                  </a:lnTo>
                  <a:lnTo>
                    <a:pt x="428" y="69"/>
                  </a:lnTo>
                  <a:lnTo>
                    <a:pt x="461" y="47"/>
                  </a:lnTo>
                  <a:lnTo>
                    <a:pt x="492" y="26"/>
                  </a:lnTo>
                  <a:lnTo>
                    <a:pt x="519" y="12"/>
                  </a:lnTo>
                  <a:lnTo>
                    <a:pt x="543" y="3"/>
                  </a:lnTo>
                  <a:lnTo>
                    <a:pt x="560" y="0"/>
                  </a:lnTo>
                  <a:lnTo>
                    <a:pt x="569" y="7"/>
                  </a:lnTo>
                  <a:lnTo>
                    <a:pt x="553" y="16"/>
                  </a:lnTo>
                  <a:lnTo>
                    <a:pt x="536" y="26"/>
                  </a:lnTo>
                  <a:lnTo>
                    <a:pt x="519" y="39"/>
                  </a:lnTo>
                  <a:lnTo>
                    <a:pt x="501" y="54"/>
                  </a:lnTo>
                  <a:lnTo>
                    <a:pt x="482" y="69"/>
                  </a:lnTo>
                  <a:lnTo>
                    <a:pt x="463" y="85"/>
                  </a:lnTo>
                  <a:lnTo>
                    <a:pt x="445" y="102"/>
                  </a:lnTo>
                  <a:lnTo>
                    <a:pt x="428" y="120"/>
                  </a:lnTo>
                  <a:lnTo>
                    <a:pt x="411" y="137"/>
                  </a:lnTo>
                  <a:lnTo>
                    <a:pt x="394" y="154"/>
                  </a:lnTo>
                  <a:lnTo>
                    <a:pt x="381" y="171"/>
                  </a:lnTo>
                  <a:lnTo>
                    <a:pt x="368" y="186"/>
                  </a:lnTo>
                  <a:lnTo>
                    <a:pt x="358" y="199"/>
                  </a:lnTo>
                  <a:lnTo>
                    <a:pt x="349" y="212"/>
                  </a:lnTo>
                  <a:lnTo>
                    <a:pt x="343" y="223"/>
                  </a:lnTo>
                  <a:lnTo>
                    <a:pt x="341" y="231"/>
                  </a:lnTo>
                  <a:lnTo>
                    <a:pt x="332" y="263"/>
                  </a:lnTo>
                  <a:lnTo>
                    <a:pt x="327" y="298"/>
                  </a:lnTo>
                  <a:lnTo>
                    <a:pt x="324" y="335"/>
                  </a:lnTo>
                  <a:lnTo>
                    <a:pt x="327" y="371"/>
                  </a:lnTo>
                  <a:lnTo>
                    <a:pt x="329" y="400"/>
                  </a:lnTo>
                  <a:lnTo>
                    <a:pt x="337" y="449"/>
                  </a:lnTo>
                  <a:lnTo>
                    <a:pt x="347" y="511"/>
                  </a:lnTo>
                  <a:lnTo>
                    <a:pt x="359" y="580"/>
                  </a:lnTo>
                  <a:lnTo>
                    <a:pt x="372" y="650"/>
                  </a:lnTo>
                  <a:lnTo>
                    <a:pt x="386" y="715"/>
                  </a:lnTo>
                  <a:lnTo>
                    <a:pt x="398" y="768"/>
                  </a:lnTo>
                  <a:lnTo>
                    <a:pt x="409" y="805"/>
                  </a:lnTo>
                  <a:lnTo>
                    <a:pt x="418" y="817"/>
                  </a:lnTo>
                  <a:lnTo>
                    <a:pt x="427" y="827"/>
                  </a:lnTo>
                  <a:lnTo>
                    <a:pt x="436" y="837"/>
                  </a:lnTo>
                  <a:lnTo>
                    <a:pt x="446" y="847"/>
                  </a:lnTo>
                  <a:lnTo>
                    <a:pt x="458" y="854"/>
                  </a:lnTo>
                  <a:lnTo>
                    <a:pt x="470" y="861"/>
                  </a:lnTo>
                  <a:lnTo>
                    <a:pt x="483" y="866"/>
                  </a:lnTo>
                  <a:lnTo>
                    <a:pt x="497" y="869"/>
                  </a:lnTo>
                  <a:lnTo>
                    <a:pt x="496" y="847"/>
                  </a:lnTo>
                  <a:lnTo>
                    <a:pt x="493" y="823"/>
                  </a:lnTo>
                  <a:lnTo>
                    <a:pt x="491" y="801"/>
                  </a:lnTo>
                  <a:lnTo>
                    <a:pt x="485" y="779"/>
                  </a:lnTo>
                  <a:lnTo>
                    <a:pt x="467" y="767"/>
                  </a:lnTo>
                  <a:lnTo>
                    <a:pt x="452" y="754"/>
                  </a:lnTo>
                  <a:lnTo>
                    <a:pt x="439" y="738"/>
                  </a:lnTo>
                  <a:lnTo>
                    <a:pt x="428" y="720"/>
                  </a:lnTo>
                  <a:lnTo>
                    <a:pt x="420" y="702"/>
                  </a:lnTo>
                  <a:lnTo>
                    <a:pt x="415" y="681"/>
                  </a:lnTo>
                  <a:lnTo>
                    <a:pt x="414" y="660"/>
                  </a:lnTo>
                  <a:lnTo>
                    <a:pt x="414" y="639"/>
                  </a:lnTo>
                  <a:lnTo>
                    <a:pt x="414" y="607"/>
                  </a:lnTo>
                  <a:lnTo>
                    <a:pt x="412" y="573"/>
                  </a:lnTo>
                  <a:lnTo>
                    <a:pt x="410" y="535"/>
                  </a:lnTo>
                  <a:lnTo>
                    <a:pt x="403" y="496"/>
                  </a:lnTo>
                  <a:lnTo>
                    <a:pt x="396" y="456"/>
                  </a:lnTo>
                  <a:lnTo>
                    <a:pt x="384" y="412"/>
                  </a:lnTo>
                  <a:lnTo>
                    <a:pt x="367" y="367"/>
                  </a:lnTo>
                  <a:lnTo>
                    <a:pt x="346" y="321"/>
                  </a:lnTo>
                  <a:lnTo>
                    <a:pt x="364" y="332"/>
                  </a:lnTo>
                  <a:lnTo>
                    <a:pt x="380" y="347"/>
                  </a:lnTo>
                  <a:lnTo>
                    <a:pt x="393" y="362"/>
                  </a:lnTo>
                  <a:lnTo>
                    <a:pt x="403" y="379"/>
                  </a:lnTo>
                  <a:lnTo>
                    <a:pt x="412" y="397"/>
                  </a:lnTo>
                  <a:lnTo>
                    <a:pt x="420" y="417"/>
                  </a:lnTo>
                  <a:lnTo>
                    <a:pt x="428" y="436"/>
                  </a:lnTo>
                  <a:lnTo>
                    <a:pt x="436" y="456"/>
                  </a:lnTo>
                  <a:lnTo>
                    <a:pt x="446" y="486"/>
                  </a:lnTo>
                  <a:lnTo>
                    <a:pt x="455" y="516"/>
                  </a:lnTo>
                  <a:lnTo>
                    <a:pt x="462" y="547"/>
                  </a:lnTo>
                  <a:lnTo>
                    <a:pt x="466" y="580"/>
                  </a:lnTo>
                  <a:lnTo>
                    <a:pt x="475" y="673"/>
                  </a:lnTo>
                  <a:lnTo>
                    <a:pt x="479" y="688"/>
                  </a:lnTo>
                  <a:lnTo>
                    <a:pt x="483" y="702"/>
                  </a:lnTo>
                  <a:lnTo>
                    <a:pt x="488" y="716"/>
                  </a:lnTo>
                  <a:lnTo>
                    <a:pt x="496" y="731"/>
                  </a:lnTo>
                  <a:lnTo>
                    <a:pt x="504" y="744"/>
                  </a:lnTo>
                  <a:lnTo>
                    <a:pt x="514" y="754"/>
                  </a:lnTo>
                  <a:lnTo>
                    <a:pt x="526" y="764"/>
                  </a:lnTo>
                  <a:lnTo>
                    <a:pt x="539" y="771"/>
                  </a:lnTo>
                  <a:lnTo>
                    <a:pt x="545" y="774"/>
                  </a:lnTo>
                  <a:lnTo>
                    <a:pt x="553" y="776"/>
                  </a:lnTo>
                  <a:lnTo>
                    <a:pt x="561" y="779"/>
                  </a:lnTo>
                  <a:lnTo>
                    <a:pt x="569" y="780"/>
                  </a:lnTo>
                  <a:lnTo>
                    <a:pt x="577" y="781"/>
                  </a:lnTo>
                  <a:lnTo>
                    <a:pt x="583" y="784"/>
                  </a:lnTo>
                  <a:lnTo>
                    <a:pt x="590" y="788"/>
                  </a:lnTo>
                  <a:lnTo>
                    <a:pt x="595" y="792"/>
                  </a:lnTo>
                  <a:lnTo>
                    <a:pt x="594" y="794"/>
                  </a:lnTo>
                  <a:lnTo>
                    <a:pt x="588" y="796"/>
                  </a:lnTo>
                  <a:lnTo>
                    <a:pt x="582" y="796"/>
                  </a:lnTo>
                  <a:lnTo>
                    <a:pt x="573" y="796"/>
                  </a:lnTo>
                  <a:lnTo>
                    <a:pt x="562" y="796"/>
                  </a:lnTo>
                  <a:lnTo>
                    <a:pt x="553" y="796"/>
                  </a:lnTo>
                  <a:lnTo>
                    <a:pt x="543" y="794"/>
                  </a:lnTo>
                  <a:lnTo>
                    <a:pt x="535" y="794"/>
                  </a:lnTo>
                  <a:lnTo>
                    <a:pt x="538" y="826"/>
                  </a:lnTo>
                  <a:lnTo>
                    <a:pt x="538" y="858"/>
                  </a:lnTo>
                  <a:lnTo>
                    <a:pt x="541" y="889"/>
                  </a:lnTo>
                  <a:lnTo>
                    <a:pt x="558" y="916"/>
                  </a:lnTo>
                  <a:lnTo>
                    <a:pt x="573" y="917"/>
                  </a:lnTo>
                  <a:lnTo>
                    <a:pt x="587" y="917"/>
                  </a:lnTo>
                  <a:lnTo>
                    <a:pt x="603" y="917"/>
                  </a:lnTo>
                  <a:lnTo>
                    <a:pt x="617" y="917"/>
                  </a:lnTo>
                  <a:lnTo>
                    <a:pt x="633" y="916"/>
                  </a:lnTo>
                  <a:lnTo>
                    <a:pt x="647" y="914"/>
                  </a:lnTo>
                  <a:lnTo>
                    <a:pt x="663" y="913"/>
                  </a:lnTo>
                  <a:lnTo>
                    <a:pt x="678" y="912"/>
                  </a:lnTo>
                  <a:lnTo>
                    <a:pt x="693" y="912"/>
                  </a:lnTo>
                  <a:lnTo>
                    <a:pt x="708" y="910"/>
                  </a:lnTo>
                  <a:lnTo>
                    <a:pt x="723" y="910"/>
                  </a:lnTo>
                  <a:lnTo>
                    <a:pt x="738" y="910"/>
                  </a:lnTo>
                  <a:lnTo>
                    <a:pt x="752" y="912"/>
                  </a:lnTo>
                  <a:lnTo>
                    <a:pt x="767" y="914"/>
                  </a:lnTo>
                  <a:lnTo>
                    <a:pt x="781" y="918"/>
                  </a:lnTo>
                  <a:lnTo>
                    <a:pt x="795" y="922"/>
                  </a:lnTo>
                  <a:lnTo>
                    <a:pt x="801" y="929"/>
                  </a:lnTo>
                  <a:lnTo>
                    <a:pt x="805" y="935"/>
                  </a:lnTo>
                  <a:lnTo>
                    <a:pt x="806" y="943"/>
                  </a:lnTo>
                  <a:lnTo>
                    <a:pt x="805" y="951"/>
                  </a:lnTo>
                  <a:lnTo>
                    <a:pt x="798" y="958"/>
                  </a:lnTo>
                  <a:lnTo>
                    <a:pt x="792" y="964"/>
                  </a:lnTo>
                  <a:lnTo>
                    <a:pt x="784" y="968"/>
                  </a:lnTo>
                  <a:lnTo>
                    <a:pt x="775" y="970"/>
                  </a:lnTo>
                  <a:lnTo>
                    <a:pt x="773" y="964"/>
                  </a:lnTo>
                  <a:lnTo>
                    <a:pt x="776" y="953"/>
                  </a:lnTo>
                  <a:lnTo>
                    <a:pt x="779" y="943"/>
                  </a:lnTo>
                  <a:lnTo>
                    <a:pt x="780" y="939"/>
                  </a:lnTo>
                  <a:lnTo>
                    <a:pt x="773" y="940"/>
                  </a:lnTo>
                  <a:lnTo>
                    <a:pt x="756" y="942"/>
                  </a:lnTo>
                  <a:lnTo>
                    <a:pt x="732" y="944"/>
                  </a:lnTo>
                  <a:lnTo>
                    <a:pt x="703" y="948"/>
                  </a:lnTo>
                  <a:lnTo>
                    <a:pt x="673" y="951"/>
                  </a:lnTo>
                  <a:lnTo>
                    <a:pt x="646" y="953"/>
                  </a:lnTo>
                  <a:lnTo>
                    <a:pt x="622" y="956"/>
                  </a:lnTo>
                  <a:lnTo>
                    <a:pt x="608" y="956"/>
                  </a:lnTo>
                  <a:lnTo>
                    <a:pt x="608" y="964"/>
                  </a:lnTo>
                  <a:lnTo>
                    <a:pt x="610" y="974"/>
                  </a:lnTo>
                  <a:lnTo>
                    <a:pt x="613" y="983"/>
                  </a:lnTo>
                  <a:lnTo>
                    <a:pt x="614" y="987"/>
                  </a:lnTo>
                  <a:lnTo>
                    <a:pt x="617" y="987"/>
                  </a:lnTo>
                  <a:lnTo>
                    <a:pt x="625" y="987"/>
                  </a:lnTo>
                  <a:lnTo>
                    <a:pt x="637" y="986"/>
                  </a:lnTo>
                  <a:lnTo>
                    <a:pt x="652" y="986"/>
                  </a:lnTo>
                  <a:lnTo>
                    <a:pt x="670" y="986"/>
                  </a:lnTo>
                  <a:lnTo>
                    <a:pt x="691" y="985"/>
                  </a:lnTo>
                  <a:lnTo>
                    <a:pt x="713" y="985"/>
                  </a:lnTo>
                  <a:lnTo>
                    <a:pt x="736" y="985"/>
                  </a:lnTo>
                  <a:lnTo>
                    <a:pt x="759" y="985"/>
                  </a:lnTo>
                  <a:lnTo>
                    <a:pt x="781" y="985"/>
                  </a:lnTo>
                  <a:lnTo>
                    <a:pt x="802" y="985"/>
                  </a:lnTo>
                  <a:lnTo>
                    <a:pt x="822" y="986"/>
                  </a:lnTo>
                  <a:lnTo>
                    <a:pt x="838" y="987"/>
                  </a:lnTo>
                  <a:lnTo>
                    <a:pt x="851" y="988"/>
                  </a:lnTo>
                  <a:lnTo>
                    <a:pt x="861" y="991"/>
                  </a:lnTo>
                  <a:lnTo>
                    <a:pt x="866" y="994"/>
                  </a:lnTo>
                  <a:lnTo>
                    <a:pt x="861" y="1003"/>
                  </a:lnTo>
                  <a:lnTo>
                    <a:pt x="851" y="1007"/>
                  </a:lnTo>
                  <a:lnTo>
                    <a:pt x="841" y="1009"/>
                  </a:lnTo>
                  <a:lnTo>
                    <a:pt x="832" y="1013"/>
                  </a:lnTo>
                  <a:lnTo>
                    <a:pt x="818" y="1017"/>
                  </a:lnTo>
                  <a:lnTo>
                    <a:pt x="801" y="1018"/>
                  </a:lnTo>
                  <a:lnTo>
                    <a:pt x="782" y="1020"/>
                  </a:lnTo>
                  <a:lnTo>
                    <a:pt x="763" y="1021"/>
                  </a:lnTo>
                  <a:lnTo>
                    <a:pt x="743" y="1021"/>
                  </a:lnTo>
                  <a:lnTo>
                    <a:pt x="723" y="1021"/>
                  </a:lnTo>
                  <a:lnTo>
                    <a:pt x="703" y="1020"/>
                  </a:lnTo>
                  <a:lnTo>
                    <a:pt x="683" y="1018"/>
                  </a:lnTo>
                  <a:lnTo>
                    <a:pt x="664" y="1016"/>
                  </a:lnTo>
                  <a:lnTo>
                    <a:pt x="647" y="1014"/>
                  </a:lnTo>
                  <a:lnTo>
                    <a:pt x="630" y="1013"/>
                  </a:lnTo>
                  <a:lnTo>
                    <a:pt x="616" y="1011"/>
                  </a:lnTo>
                  <a:lnTo>
                    <a:pt x="604" y="1009"/>
                  </a:lnTo>
                  <a:lnTo>
                    <a:pt x="595" y="1009"/>
                  </a:lnTo>
                  <a:lnTo>
                    <a:pt x="588" y="1008"/>
                  </a:lnTo>
                  <a:lnTo>
                    <a:pt x="586" y="1008"/>
                  </a:lnTo>
                  <a:lnTo>
                    <a:pt x="579" y="1018"/>
                  </a:lnTo>
                  <a:lnTo>
                    <a:pt x="575" y="1031"/>
                  </a:lnTo>
                  <a:lnTo>
                    <a:pt x="575" y="1044"/>
                  </a:lnTo>
                  <a:lnTo>
                    <a:pt x="577" y="1059"/>
                  </a:lnTo>
                  <a:lnTo>
                    <a:pt x="897" y="1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87" name="Freeform 34"/>
            <p:cNvSpPr>
              <a:spLocks/>
            </p:cNvSpPr>
            <p:nvPr/>
          </p:nvSpPr>
          <p:spPr bwMode="auto">
            <a:xfrm>
              <a:off x="2095" y="1836"/>
              <a:ext cx="352" cy="249"/>
            </a:xfrm>
            <a:custGeom>
              <a:avLst/>
              <a:gdLst>
                <a:gd name="T0" fmla="*/ 317 w 352"/>
                <a:gd name="T1" fmla="*/ 77 h 249"/>
                <a:gd name="T2" fmla="*/ 336 w 352"/>
                <a:gd name="T3" fmla="*/ 122 h 249"/>
                <a:gd name="T4" fmla="*/ 348 w 352"/>
                <a:gd name="T5" fmla="*/ 173 h 249"/>
                <a:gd name="T6" fmla="*/ 352 w 352"/>
                <a:gd name="T7" fmla="*/ 224 h 249"/>
                <a:gd name="T8" fmla="*/ 343 w 352"/>
                <a:gd name="T9" fmla="*/ 212 h 249"/>
                <a:gd name="T10" fmla="*/ 325 w 352"/>
                <a:gd name="T11" fmla="*/ 151 h 249"/>
                <a:gd name="T12" fmla="*/ 301 w 352"/>
                <a:gd name="T13" fmla="*/ 105 h 249"/>
                <a:gd name="T14" fmla="*/ 267 w 352"/>
                <a:gd name="T15" fmla="*/ 74 h 249"/>
                <a:gd name="T16" fmla="*/ 243 w 352"/>
                <a:gd name="T17" fmla="*/ 61 h 249"/>
                <a:gd name="T18" fmla="*/ 231 w 352"/>
                <a:gd name="T19" fmla="*/ 56 h 249"/>
                <a:gd name="T20" fmla="*/ 214 w 352"/>
                <a:gd name="T21" fmla="*/ 48 h 249"/>
                <a:gd name="T22" fmla="*/ 200 w 352"/>
                <a:gd name="T23" fmla="*/ 42 h 249"/>
                <a:gd name="T24" fmla="*/ 178 w 352"/>
                <a:gd name="T25" fmla="*/ 35 h 249"/>
                <a:gd name="T26" fmla="*/ 146 w 352"/>
                <a:gd name="T27" fmla="*/ 34 h 249"/>
                <a:gd name="T28" fmla="*/ 118 w 352"/>
                <a:gd name="T29" fmla="*/ 39 h 249"/>
                <a:gd name="T30" fmla="*/ 88 w 352"/>
                <a:gd name="T31" fmla="*/ 49 h 249"/>
                <a:gd name="T32" fmla="*/ 58 w 352"/>
                <a:gd name="T33" fmla="*/ 61 h 249"/>
                <a:gd name="T34" fmla="*/ 34 w 352"/>
                <a:gd name="T35" fmla="*/ 73 h 249"/>
                <a:gd name="T36" fmla="*/ 16 w 352"/>
                <a:gd name="T37" fmla="*/ 83 h 249"/>
                <a:gd name="T38" fmla="*/ 4 w 352"/>
                <a:gd name="T39" fmla="*/ 90 h 249"/>
                <a:gd name="T40" fmla="*/ 0 w 352"/>
                <a:gd name="T41" fmla="*/ 78 h 249"/>
                <a:gd name="T42" fmla="*/ 19 w 352"/>
                <a:gd name="T43" fmla="*/ 56 h 249"/>
                <a:gd name="T44" fmla="*/ 41 w 352"/>
                <a:gd name="T45" fmla="*/ 40 h 249"/>
                <a:gd name="T46" fmla="*/ 64 w 352"/>
                <a:gd name="T47" fmla="*/ 27 h 249"/>
                <a:gd name="T48" fmla="*/ 90 w 352"/>
                <a:gd name="T49" fmla="*/ 17 h 249"/>
                <a:gd name="T50" fmla="*/ 116 w 352"/>
                <a:gd name="T51" fmla="*/ 8 h 249"/>
                <a:gd name="T52" fmla="*/ 144 w 352"/>
                <a:gd name="T53" fmla="*/ 2 h 249"/>
                <a:gd name="T54" fmla="*/ 172 w 352"/>
                <a:gd name="T55" fmla="*/ 0 h 249"/>
                <a:gd name="T56" fmla="*/ 200 w 352"/>
                <a:gd name="T57" fmla="*/ 2 h 249"/>
                <a:gd name="T58" fmla="*/ 227 w 352"/>
                <a:gd name="T59" fmla="*/ 9 h 249"/>
                <a:gd name="T60" fmla="*/ 248 w 352"/>
                <a:gd name="T61" fmla="*/ 18 h 249"/>
                <a:gd name="T62" fmla="*/ 265 w 352"/>
                <a:gd name="T63" fmla="*/ 27 h 249"/>
                <a:gd name="T64" fmla="*/ 282 w 352"/>
                <a:gd name="T65" fmla="*/ 38 h 249"/>
                <a:gd name="T66" fmla="*/ 297 w 352"/>
                <a:gd name="T67" fmla="*/ 51 h 2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2" h="249">
                  <a:moveTo>
                    <a:pt x="304" y="57"/>
                  </a:moveTo>
                  <a:lnTo>
                    <a:pt x="317" y="77"/>
                  </a:lnTo>
                  <a:lnTo>
                    <a:pt x="329" y="99"/>
                  </a:lnTo>
                  <a:lnTo>
                    <a:pt x="336" y="122"/>
                  </a:lnTo>
                  <a:lnTo>
                    <a:pt x="343" y="147"/>
                  </a:lnTo>
                  <a:lnTo>
                    <a:pt x="348" y="173"/>
                  </a:lnTo>
                  <a:lnTo>
                    <a:pt x="351" y="198"/>
                  </a:lnTo>
                  <a:lnTo>
                    <a:pt x="352" y="224"/>
                  </a:lnTo>
                  <a:lnTo>
                    <a:pt x="351" y="249"/>
                  </a:lnTo>
                  <a:lnTo>
                    <a:pt x="343" y="212"/>
                  </a:lnTo>
                  <a:lnTo>
                    <a:pt x="334" y="180"/>
                  </a:lnTo>
                  <a:lnTo>
                    <a:pt x="325" y="151"/>
                  </a:lnTo>
                  <a:lnTo>
                    <a:pt x="314" y="126"/>
                  </a:lnTo>
                  <a:lnTo>
                    <a:pt x="301" y="105"/>
                  </a:lnTo>
                  <a:lnTo>
                    <a:pt x="286" y="88"/>
                  </a:lnTo>
                  <a:lnTo>
                    <a:pt x="267" y="74"/>
                  </a:lnTo>
                  <a:lnTo>
                    <a:pt x="244" y="62"/>
                  </a:lnTo>
                  <a:lnTo>
                    <a:pt x="243" y="61"/>
                  </a:lnTo>
                  <a:lnTo>
                    <a:pt x="237" y="60"/>
                  </a:lnTo>
                  <a:lnTo>
                    <a:pt x="231" y="56"/>
                  </a:lnTo>
                  <a:lnTo>
                    <a:pt x="222" y="52"/>
                  </a:lnTo>
                  <a:lnTo>
                    <a:pt x="214" y="48"/>
                  </a:lnTo>
                  <a:lnTo>
                    <a:pt x="206" y="44"/>
                  </a:lnTo>
                  <a:lnTo>
                    <a:pt x="200" y="42"/>
                  </a:lnTo>
                  <a:lnTo>
                    <a:pt x="196" y="39"/>
                  </a:lnTo>
                  <a:lnTo>
                    <a:pt x="178" y="35"/>
                  </a:lnTo>
                  <a:lnTo>
                    <a:pt x="161" y="34"/>
                  </a:lnTo>
                  <a:lnTo>
                    <a:pt x="146" y="34"/>
                  </a:lnTo>
                  <a:lnTo>
                    <a:pt x="132" y="35"/>
                  </a:lnTo>
                  <a:lnTo>
                    <a:pt x="118" y="39"/>
                  </a:lnTo>
                  <a:lnTo>
                    <a:pt x="103" y="43"/>
                  </a:lnTo>
                  <a:lnTo>
                    <a:pt x="88" y="49"/>
                  </a:lnTo>
                  <a:lnTo>
                    <a:pt x="71" y="56"/>
                  </a:lnTo>
                  <a:lnTo>
                    <a:pt x="58" y="61"/>
                  </a:lnTo>
                  <a:lnTo>
                    <a:pt x="46" y="66"/>
                  </a:lnTo>
                  <a:lnTo>
                    <a:pt x="34" y="73"/>
                  </a:lnTo>
                  <a:lnTo>
                    <a:pt x="25" y="78"/>
                  </a:lnTo>
                  <a:lnTo>
                    <a:pt x="16" y="83"/>
                  </a:lnTo>
                  <a:lnTo>
                    <a:pt x="9" y="87"/>
                  </a:lnTo>
                  <a:lnTo>
                    <a:pt x="4" y="90"/>
                  </a:lnTo>
                  <a:lnTo>
                    <a:pt x="2" y="90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9" y="56"/>
                  </a:lnTo>
                  <a:lnTo>
                    <a:pt x="29" y="47"/>
                  </a:lnTo>
                  <a:lnTo>
                    <a:pt x="41" y="40"/>
                  </a:lnTo>
                  <a:lnTo>
                    <a:pt x="52" y="34"/>
                  </a:lnTo>
                  <a:lnTo>
                    <a:pt x="64" y="27"/>
                  </a:lnTo>
                  <a:lnTo>
                    <a:pt x="77" y="22"/>
                  </a:lnTo>
                  <a:lnTo>
                    <a:pt x="90" y="17"/>
                  </a:lnTo>
                  <a:lnTo>
                    <a:pt x="103" y="12"/>
                  </a:lnTo>
                  <a:lnTo>
                    <a:pt x="116" y="8"/>
                  </a:lnTo>
                  <a:lnTo>
                    <a:pt x="131" y="5"/>
                  </a:lnTo>
                  <a:lnTo>
                    <a:pt x="144" y="2"/>
                  </a:lnTo>
                  <a:lnTo>
                    <a:pt x="158" y="1"/>
                  </a:lnTo>
                  <a:lnTo>
                    <a:pt x="172" y="0"/>
                  </a:lnTo>
                  <a:lnTo>
                    <a:pt x="185" y="0"/>
                  </a:lnTo>
                  <a:lnTo>
                    <a:pt x="200" y="2"/>
                  </a:lnTo>
                  <a:lnTo>
                    <a:pt x="213" y="5"/>
                  </a:lnTo>
                  <a:lnTo>
                    <a:pt x="227" y="9"/>
                  </a:lnTo>
                  <a:lnTo>
                    <a:pt x="240" y="14"/>
                  </a:lnTo>
                  <a:lnTo>
                    <a:pt x="248" y="18"/>
                  </a:lnTo>
                  <a:lnTo>
                    <a:pt x="257" y="23"/>
                  </a:lnTo>
                  <a:lnTo>
                    <a:pt x="265" y="27"/>
                  </a:lnTo>
                  <a:lnTo>
                    <a:pt x="274" y="32"/>
                  </a:lnTo>
                  <a:lnTo>
                    <a:pt x="282" y="38"/>
                  </a:lnTo>
                  <a:lnTo>
                    <a:pt x="290" y="44"/>
                  </a:lnTo>
                  <a:lnTo>
                    <a:pt x="297" y="51"/>
                  </a:lnTo>
                  <a:lnTo>
                    <a:pt x="30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88" name="Freeform 36"/>
            <p:cNvSpPr>
              <a:spLocks/>
            </p:cNvSpPr>
            <p:nvPr/>
          </p:nvSpPr>
          <p:spPr bwMode="auto">
            <a:xfrm>
              <a:off x="1912" y="1906"/>
              <a:ext cx="177" cy="417"/>
            </a:xfrm>
            <a:custGeom>
              <a:avLst/>
              <a:gdLst>
                <a:gd name="T0" fmla="*/ 156 w 177"/>
                <a:gd name="T1" fmla="*/ 9 h 417"/>
                <a:gd name="T2" fmla="*/ 163 w 177"/>
                <a:gd name="T3" fmla="*/ 1 h 417"/>
                <a:gd name="T4" fmla="*/ 174 w 177"/>
                <a:gd name="T5" fmla="*/ 13 h 417"/>
                <a:gd name="T6" fmla="*/ 176 w 177"/>
                <a:gd name="T7" fmla="*/ 34 h 417"/>
                <a:gd name="T8" fmla="*/ 164 w 177"/>
                <a:gd name="T9" fmla="*/ 47 h 417"/>
                <a:gd name="T10" fmla="*/ 149 w 177"/>
                <a:gd name="T11" fmla="*/ 44 h 417"/>
                <a:gd name="T12" fmla="*/ 108 w 177"/>
                <a:gd name="T13" fmla="*/ 61 h 417"/>
                <a:gd name="T14" fmla="*/ 62 w 177"/>
                <a:gd name="T15" fmla="*/ 112 h 417"/>
                <a:gd name="T16" fmla="*/ 35 w 177"/>
                <a:gd name="T17" fmla="*/ 175 h 417"/>
                <a:gd name="T18" fmla="*/ 26 w 177"/>
                <a:gd name="T19" fmla="*/ 232 h 417"/>
                <a:gd name="T20" fmla="*/ 35 w 177"/>
                <a:gd name="T21" fmla="*/ 276 h 417"/>
                <a:gd name="T22" fmla="*/ 57 w 177"/>
                <a:gd name="T23" fmla="*/ 330 h 417"/>
                <a:gd name="T24" fmla="*/ 80 w 177"/>
                <a:gd name="T25" fmla="*/ 382 h 417"/>
                <a:gd name="T26" fmla="*/ 96 w 177"/>
                <a:gd name="T27" fmla="*/ 413 h 417"/>
                <a:gd name="T28" fmla="*/ 90 w 177"/>
                <a:gd name="T29" fmla="*/ 412 h 417"/>
                <a:gd name="T30" fmla="*/ 77 w 177"/>
                <a:gd name="T31" fmla="*/ 397 h 417"/>
                <a:gd name="T32" fmla="*/ 66 w 177"/>
                <a:gd name="T33" fmla="*/ 383 h 417"/>
                <a:gd name="T34" fmla="*/ 56 w 177"/>
                <a:gd name="T35" fmla="*/ 367 h 417"/>
                <a:gd name="T36" fmla="*/ 37 w 177"/>
                <a:gd name="T37" fmla="*/ 341 h 417"/>
                <a:gd name="T38" fmla="*/ 17 w 177"/>
                <a:gd name="T39" fmla="*/ 301 h 417"/>
                <a:gd name="T40" fmla="*/ 4 w 177"/>
                <a:gd name="T41" fmla="*/ 257 h 417"/>
                <a:gd name="T42" fmla="*/ 0 w 177"/>
                <a:gd name="T43" fmla="*/ 211 h 417"/>
                <a:gd name="T44" fmla="*/ 6 w 177"/>
                <a:gd name="T45" fmla="*/ 162 h 417"/>
                <a:gd name="T46" fmla="*/ 24 w 177"/>
                <a:gd name="T47" fmla="*/ 117 h 417"/>
                <a:gd name="T48" fmla="*/ 50 w 177"/>
                <a:gd name="T49" fmla="*/ 78 h 417"/>
                <a:gd name="T50" fmla="*/ 86 w 177"/>
                <a:gd name="T51" fmla="*/ 44 h 417"/>
                <a:gd name="T52" fmla="*/ 112 w 177"/>
                <a:gd name="T53" fmla="*/ 27 h 417"/>
                <a:gd name="T54" fmla="*/ 123 w 177"/>
                <a:gd name="T55" fmla="*/ 22 h 417"/>
                <a:gd name="T56" fmla="*/ 129 w 177"/>
                <a:gd name="T57" fmla="*/ 16 h 417"/>
                <a:gd name="T58" fmla="*/ 129 w 177"/>
                <a:gd name="T59" fmla="*/ 4 h 417"/>
                <a:gd name="T60" fmla="*/ 136 w 177"/>
                <a:gd name="T61" fmla="*/ 3 h 417"/>
                <a:gd name="T62" fmla="*/ 148 w 177"/>
                <a:gd name="T63" fmla="*/ 9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7" h="417">
                  <a:moveTo>
                    <a:pt x="155" y="14"/>
                  </a:moveTo>
                  <a:lnTo>
                    <a:pt x="156" y="9"/>
                  </a:lnTo>
                  <a:lnTo>
                    <a:pt x="159" y="4"/>
                  </a:lnTo>
                  <a:lnTo>
                    <a:pt x="163" y="1"/>
                  </a:lnTo>
                  <a:lnTo>
                    <a:pt x="169" y="4"/>
                  </a:lnTo>
                  <a:lnTo>
                    <a:pt x="174" y="13"/>
                  </a:lnTo>
                  <a:lnTo>
                    <a:pt x="177" y="24"/>
                  </a:lnTo>
                  <a:lnTo>
                    <a:pt x="176" y="34"/>
                  </a:lnTo>
                  <a:lnTo>
                    <a:pt x="172" y="44"/>
                  </a:lnTo>
                  <a:lnTo>
                    <a:pt x="164" y="47"/>
                  </a:lnTo>
                  <a:lnTo>
                    <a:pt x="157" y="46"/>
                  </a:lnTo>
                  <a:lnTo>
                    <a:pt x="149" y="44"/>
                  </a:lnTo>
                  <a:lnTo>
                    <a:pt x="138" y="46"/>
                  </a:lnTo>
                  <a:lnTo>
                    <a:pt x="108" y="61"/>
                  </a:lnTo>
                  <a:lnTo>
                    <a:pt x="83" y="85"/>
                  </a:lnTo>
                  <a:lnTo>
                    <a:pt x="62" y="112"/>
                  </a:lnTo>
                  <a:lnTo>
                    <a:pt x="47" y="143"/>
                  </a:lnTo>
                  <a:lnTo>
                    <a:pt x="35" y="175"/>
                  </a:lnTo>
                  <a:lnTo>
                    <a:pt x="28" y="205"/>
                  </a:lnTo>
                  <a:lnTo>
                    <a:pt x="26" y="232"/>
                  </a:lnTo>
                  <a:lnTo>
                    <a:pt x="27" y="253"/>
                  </a:lnTo>
                  <a:lnTo>
                    <a:pt x="35" y="276"/>
                  </a:lnTo>
                  <a:lnTo>
                    <a:pt x="45" y="302"/>
                  </a:lnTo>
                  <a:lnTo>
                    <a:pt x="57" y="330"/>
                  </a:lnTo>
                  <a:lnTo>
                    <a:pt x="70" y="357"/>
                  </a:lnTo>
                  <a:lnTo>
                    <a:pt x="80" y="382"/>
                  </a:lnTo>
                  <a:lnTo>
                    <a:pt x="90" y="401"/>
                  </a:lnTo>
                  <a:lnTo>
                    <a:pt x="96" y="413"/>
                  </a:lnTo>
                  <a:lnTo>
                    <a:pt x="96" y="417"/>
                  </a:lnTo>
                  <a:lnTo>
                    <a:pt x="90" y="412"/>
                  </a:lnTo>
                  <a:lnTo>
                    <a:pt x="83" y="405"/>
                  </a:lnTo>
                  <a:lnTo>
                    <a:pt x="77" y="397"/>
                  </a:lnTo>
                  <a:lnTo>
                    <a:pt x="71" y="391"/>
                  </a:lnTo>
                  <a:lnTo>
                    <a:pt x="66" y="383"/>
                  </a:lnTo>
                  <a:lnTo>
                    <a:pt x="61" y="375"/>
                  </a:lnTo>
                  <a:lnTo>
                    <a:pt x="56" y="367"/>
                  </a:lnTo>
                  <a:lnTo>
                    <a:pt x="50" y="361"/>
                  </a:lnTo>
                  <a:lnTo>
                    <a:pt x="37" y="341"/>
                  </a:lnTo>
                  <a:lnTo>
                    <a:pt x="26" y="322"/>
                  </a:lnTo>
                  <a:lnTo>
                    <a:pt x="17" y="301"/>
                  </a:lnTo>
                  <a:lnTo>
                    <a:pt x="9" y="279"/>
                  </a:lnTo>
                  <a:lnTo>
                    <a:pt x="4" y="257"/>
                  </a:lnTo>
                  <a:lnTo>
                    <a:pt x="1" y="234"/>
                  </a:lnTo>
                  <a:lnTo>
                    <a:pt x="0" y="211"/>
                  </a:lnTo>
                  <a:lnTo>
                    <a:pt x="2" y="186"/>
                  </a:lnTo>
                  <a:lnTo>
                    <a:pt x="6" y="162"/>
                  </a:lnTo>
                  <a:lnTo>
                    <a:pt x="14" y="138"/>
                  </a:lnTo>
                  <a:lnTo>
                    <a:pt x="24" y="117"/>
                  </a:lnTo>
                  <a:lnTo>
                    <a:pt x="36" y="96"/>
                  </a:lnTo>
                  <a:lnTo>
                    <a:pt x="50" y="78"/>
                  </a:lnTo>
                  <a:lnTo>
                    <a:pt x="67" y="61"/>
                  </a:lnTo>
                  <a:lnTo>
                    <a:pt x="86" y="44"/>
                  </a:lnTo>
                  <a:lnTo>
                    <a:pt x="105" y="30"/>
                  </a:lnTo>
                  <a:lnTo>
                    <a:pt x="112" y="27"/>
                  </a:lnTo>
                  <a:lnTo>
                    <a:pt x="118" y="25"/>
                  </a:lnTo>
                  <a:lnTo>
                    <a:pt x="123" y="22"/>
                  </a:lnTo>
                  <a:lnTo>
                    <a:pt x="130" y="20"/>
                  </a:lnTo>
                  <a:lnTo>
                    <a:pt x="129" y="16"/>
                  </a:lnTo>
                  <a:lnTo>
                    <a:pt x="129" y="9"/>
                  </a:lnTo>
                  <a:lnTo>
                    <a:pt x="129" y="4"/>
                  </a:lnTo>
                  <a:lnTo>
                    <a:pt x="129" y="0"/>
                  </a:lnTo>
                  <a:lnTo>
                    <a:pt x="136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89" name="Freeform 38"/>
            <p:cNvSpPr>
              <a:spLocks/>
            </p:cNvSpPr>
            <p:nvPr/>
          </p:nvSpPr>
          <p:spPr bwMode="auto">
            <a:xfrm>
              <a:off x="2270" y="2032"/>
              <a:ext cx="115" cy="106"/>
            </a:xfrm>
            <a:custGeom>
              <a:avLst/>
              <a:gdLst>
                <a:gd name="T0" fmla="*/ 23 w 115"/>
                <a:gd name="T1" fmla="*/ 82 h 106"/>
                <a:gd name="T2" fmla="*/ 34 w 115"/>
                <a:gd name="T3" fmla="*/ 79 h 106"/>
                <a:gd name="T4" fmla="*/ 44 w 115"/>
                <a:gd name="T5" fmla="*/ 73 h 106"/>
                <a:gd name="T6" fmla="*/ 52 w 115"/>
                <a:gd name="T7" fmla="*/ 66 h 106"/>
                <a:gd name="T8" fmla="*/ 60 w 115"/>
                <a:gd name="T9" fmla="*/ 56 h 106"/>
                <a:gd name="T10" fmla="*/ 65 w 115"/>
                <a:gd name="T11" fmla="*/ 47 h 106"/>
                <a:gd name="T12" fmla="*/ 69 w 115"/>
                <a:gd name="T13" fmla="*/ 37 h 106"/>
                <a:gd name="T14" fmla="*/ 73 w 115"/>
                <a:gd name="T15" fmla="*/ 28 h 106"/>
                <a:gd name="T16" fmla="*/ 74 w 115"/>
                <a:gd name="T17" fmla="*/ 20 h 106"/>
                <a:gd name="T18" fmla="*/ 83 w 115"/>
                <a:gd name="T19" fmla="*/ 21 h 106"/>
                <a:gd name="T20" fmla="*/ 91 w 115"/>
                <a:gd name="T21" fmla="*/ 28 h 106"/>
                <a:gd name="T22" fmla="*/ 98 w 115"/>
                <a:gd name="T23" fmla="*/ 37 h 106"/>
                <a:gd name="T24" fmla="*/ 104 w 115"/>
                <a:gd name="T25" fmla="*/ 49 h 106"/>
                <a:gd name="T26" fmla="*/ 109 w 115"/>
                <a:gd name="T27" fmla="*/ 62 h 106"/>
                <a:gd name="T28" fmla="*/ 113 w 115"/>
                <a:gd name="T29" fmla="*/ 73 h 106"/>
                <a:gd name="T30" fmla="*/ 115 w 115"/>
                <a:gd name="T31" fmla="*/ 84 h 106"/>
                <a:gd name="T32" fmla="*/ 113 w 115"/>
                <a:gd name="T33" fmla="*/ 89 h 106"/>
                <a:gd name="T34" fmla="*/ 104 w 115"/>
                <a:gd name="T35" fmla="*/ 90 h 106"/>
                <a:gd name="T36" fmla="*/ 95 w 115"/>
                <a:gd name="T37" fmla="*/ 85 h 106"/>
                <a:gd name="T38" fmla="*/ 87 w 115"/>
                <a:gd name="T39" fmla="*/ 77 h 106"/>
                <a:gd name="T40" fmla="*/ 78 w 115"/>
                <a:gd name="T41" fmla="*/ 73 h 106"/>
                <a:gd name="T42" fmla="*/ 72 w 115"/>
                <a:gd name="T43" fmla="*/ 80 h 106"/>
                <a:gd name="T44" fmla="*/ 60 w 115"/>
                <a:gd name="T45" fmla="*/ 85 h 106"/>
                <a:gd name="T46" fmla="*/ 48 w 115"/>
                <a:gd name="T47" fmla="*/ 90 h 106"/>
                <a:gd name="T48" fmla="*/ 34 w 115"/>
                <a:gd name="T49" fmla="*/ 95 h 106"/>
                <a:gd name="T50" fmla="*/ 21 w 115"/>
                <a:gd name="T51" fmla="*/ 99 h 106"/>
                <a:gd name="T52" fmla="*/ 10 w 115"/>
                <a:gd name="T53" fmla="*/ 103 h 106"/>
                <a:gd name="T54" fmla="*/ 3 w 115"/>
                <a:gd name="T55" fmla="*/ 105 h 106"/>
                <a:gd name="T56" fmla="*/ 0 w 115"/>
                <a:gd name="T57" fmla="*/ 106 h 106"/>
                <a:gd name="T58" fmla="*/ 4 w 115"/>
                <a:gd name="T59" fmla="*/ 90 h 106"/>
                <a:gd name="T60" fmla="*/ 13 w 115"/>
                <a:gd name="T61" fmla="*/ 55 h 106"/>
                <a:gd name="T62" fmla="*/ 22 w 115"/>
                <a:gd name="T63" fmla="*/ 19 h 106"/>
                <a:gd name="T64" fmla="*/ 29 w 115"/>
                <a:gd name="T65" fmla="*/ 0 h 106"/>
                <a:gd name="T66" fmla="*/ 35 w 115"/>
                <a:gd name="T67" fmla="*/ 13 h 106"/>
                <a:gd name="T68" fmla="*/ 32 w 115"/>
                <a:gd name="T69" fmla="*/ 42 h 106"/>
                <a:gd name="T70" fmla="*/ 27 w 115"/>
                <a:gd name="T71" fmla="*/ 69 h 106"/>
                <a:gd name="T72" fmla="*/ 23 w 115"/>
                <a:gd name="T73" fmla="*/ 82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5" h="106">
                  <a:moveTo>
                    <a:pt x="23" y="82"/>
                  </a:moveTo>
                  <a:lnTo>
                    <a:pt x="34" y="79"/>
                  </a:lnTo>
                  <a:lnTo>
                    <a:pt x="44" y="73"/>
                  </a:lnTo>
                  <a:lnTo>
                    <a:pt x="52" y="66"/>
                  </a:lnTo>
                  <a:lnTo>
                    <a:pt x="60" y="56"/>
                  </a:lnTo>
                  <a:lnTo>
                    <a:pt x="65" y="47"/>
                  </a:lnTo>
                  <a:lnTo>
                    <a:pt x="69" y="37"/>
                  </a:lnTo>
                  <a:lnTo>
                    <a:pt x="73" y="28"/>
                  </a:lnTo>
                  <a:lnTo>
                    <a:pt x="74" y="20"/>
                  </a:lnTo>
                  <a:lnTo>
                    <a:pt x="83" y="21"/>
                  </a:lnTo>
                  <a:lnTo>
                    <a:pt x="91" y="28"/>
                  </a:lnTo>
                  <a:lnTo>
                    <a:pt x="98" y="37"/>
                  </a:lnTo>
                  <a:lnTo>
                    <a:pt x="104" y="49"/>
                  </a:lnTo>
                  <a:lnTo>
                    <a:pt x="109" y="62"/>
                  </a:lnTo>
                  <a:lnTo>
                    <a:pt x="113" y="73"/>
                  </a:lnTo>
                  <a:lnTo>
                    <a:pt x="115" y="84"/>
                  </a:lnTo>
                  <a:lnTo>
                    <a:pt x="113" y="89"/>
                  </a:lnTo>
                  <a:lnTo>
                    <a:pt x="104" y="90"/>
                  </a:lnTo>
                  <a:lnTo>
                    <a:pt x="95" y="85"/>
                  </a:lnTo>
                  <a:lnTo>
                    <a:pt x="87" y="77"/>
                  </a:lnTo>
                  <a:lnTo>
                    <a:pt x="78" y="73"/>
                  </a:lnTo>
                  <a:lnTo>
                    <a:pt x="72" y="80"/>
                  </a:lnTo>
                  <a:lnTo>
                    <a:pt x="60" y="85"/>
                  </a:lnTo>
                  <a:lnTo>
                    <a:pt x="48" y="90"/>
                  </a:lnTo>
                  <a:lnTo>
                    <a:pt x="34" y="95"/>
                  </a:lnTo>
                  <a:lnTo>
                    <a:pt x="21" y="99"/>
                  </a:lnTo>
                  <a:lnTo>
                    <a:pt x="10" y="103"/>
                  </a:lnTo>
                  <a:lnTo>
                    <a:pt x="3" y="105"/>
                  </a:lnTo>
                  <a:lnTo>
                    <a:pt x="0" y="106"/>
                  </a:lnTo>
                  <a:lnTo>
                    <a:pt x="4" y="90"/>
                  </a:lnTo>
                  <a:lnTo>
                    <a:pt x="13" y="55"/>
                  </a:lnTo>
                  <a:lnTo>
                    <a:pt x="22" y="19"/>
                  </a:lnTo>
                  <a:lnTo>
                    <a:pt x="29" y="0"/>
                  </a:lnTo>
                  <a:lnTo>
                    <a:pt x="35" y="13"/>
                  </a:lnTo>
                  <a:lnTo>
                    <a:pt x="32" y="42"/>
                  </a:lnTo>
                  <a:lnTo>
                    <a:pt x="27" y="69"/>
                  </a:lnTo>
                  <a:lnTo>
                    <a:pt x="23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90" name="Freeform 39"/>
            <p:cNvSpPr>
              <a:spLocks/>
            </p:cNvSpPr>
            <p:nvPr/>
          </p:nvSpPr>
          <p:spPr bwMode="auto">
            <a:xfrm>
              <a:off x="1818" y="2069"/>
              <a:ext cx="1788" cy="1210"/>
            </a:xfrm>
            <a:custGeom>
              <a:avLst/>
              <a:gdLst>
                <a:gd name="T0" fmla="*/ 593 w 1788"/>
                <a:gd name="T1" fmla="*/ 155 h 1210"/>
                <a:gd name="T2" fmla="*/ 556 w 1788"/>
                <a:gd name="T3" fmla="*/ 377 h 1210"/>
                <a:gd name="T4" fmla="*/ 653 w 1788"/>
                <a:gd name="T5" fmla="*/ 470 h 1210"/>
                <a:gd name="T6" fmla="*/ 758 w 1788"/>
                <a:gd name="T7" fmla="*/ 851 h 1210"/>
                <a:gd name="T8" fmla="*/ 706 w 1788"/>
                <a:gd name="T9" fmla="*/ 800 h 1210"/>
                <a:gd name="T10" fmla="*/ 653 w 1788"/>
                <a:gd name="T11" fmla="*/ 544 h 1210"/>
                <a:gd name="T12" fmla="*/ 533 w 1788"/>
                <a:gd name="T13" fmla="*/ 380 h 1210"/>
                <a:gd name="T14" fmla="*/ 452 w 1788"/>
                <a:gd name="T15" fmla="*/ 414 h 1210"/>
                <a:gd name="T16" fmla="*/ 439 w 1788"/>
                <a:gd name="T17" fmla="*/ 472 h 1210"/>
                <a:gd name="T18" fmla="*/ 483 w 1788"/>
                <a:gd name="T19" fmla="*/ 475 h 1210"/>
                <a:gd name="T20" fmla="*/ 499 w 1788"/>
                <a:gd name="T21" fmla="*/ 518 h 1210"/>
                <a:gd name="T22" fmla="*/ 456 w 1788"/>
                <a:gd name="T23" fmla="*/ 497 h 1210"/>
                <a:gd name="T24" fmla="*/ 428 w 1788"/>
                <a:gd name="T25" fmla="*/ 597 h 1210"/>
                <a:gd name="T26" fmla="*/ 379 w 1788"/>
                <a:gd name="T27" fmla="*/ 476 h 1210"/>
                <a:gd name="T28" fmla="*/ 253 w 1788"/>
                <a:gd name="T29" fmla="*/ 386 h 1210"/>
                <a:gd name="T30" fmla="*/ 195 w 1788"/>
                <a:gd name="T31" fmla="*/ 371 h 1210"/>
                <a:gd name="T32" fmla="*/ 305 w 1788"/>
                <a:gd name="T33" fmla="*/ 510 h 1210"/>
                <a:gd name="T34" fmla="*/ 369 w 1788"/>
                <a:gd name="T35" fmla="*/ 506 h 1210"/>
                <a:gd name="T36" fmla="*/ 359 w 1788"/>
                <a:gd name="T37" fmla="*/ 526 h 1210"/>
                <a:gd name="T38" fmla="*/ 309 w 1788"/>
                <a:gd name="T39" fmla="*/ 557 h 1210"/>
                <a:gd name="T40" fmla="*/ 147 w 1788"/>
                <a:gd name="T41" fmla="*/ 472 h 1210"/>
                <a:gd name="T42" fmla="*/ 65 w 1788"/>
                <a:gd name="T43" fmla="*/ 642 h 1210"/>
                <a:gd name="T44" fmla="*/ 56 w 1788"/>
                <a:gd name="T45" fmla="*/ 989 h 1210"/>
                <a:gd name="T46" fmla="*/ 155 w 1788"/>
                <a:gd name="T47" fmla="*/ 1118 h 1210"/>
                <a:gd name="T48" fmla="*/ 354 w 1788"/>
                <a:gd name="T49" fmla="*/ 1099 h 1210"/>
                <a:gd name="T50" fmla="*/ 466 w 1788"/>
                <a:gd name="T51" fmla="*/ 1071 h 1210"/>
                <a:gd name="T52" fmla="*/ 418 w 1788"/>
                <a:gd name="T53" fmla="*/ 1127 h 1210"/>
                <a:gd name="T54" fmla="*/ 1486 w 1788"/>
                <a:gd name="T55" fmla="*/ 1045 h 1210"/>
                <a:gd name="T56" fmla="*/ 1747 w 1788"/>
                <a:gd name="T57" fmla="*/ 882 h 1210"/>
                <a:gd name="T58" fmla="*/ 1744 w 1788"/>
                <a:gd name="T59" fmla="*/ 921 h 1210"/>
                <a:gd name="T60" fmla="*/ 1469 w 1788"/>
                <a:gd name="T61" fmla="*/ 1104 h 1210"/>
                <a:gd name="T62" fmla="*/ 354 w 1788"/>
                <a:gd name="T63" fmla="*/ 1161 h 1210"/>
                <a:gd name="T64" fmla="*/ 249 w 1788"/>
                <a:gd name="T65" fmla="*/ 1169 h 1210"/>
                <a:gd name="T66" fmla="*/ 122 w 1788"/>
                <a:gd name="T67" fmla="*/ 1161 h 1210"/>
                <a:gd name="T68" fmla="*/ 57 w 1788"/>
                <a:gd name="T69" fmla="*/ 1110 h 1210"/>
                <a:gd name="T70" fmla="*/ 53 w 1788"/>
                <a:gd name="T71" fmla="*/ 1190 h 1210"/>
                <a:gd name="T72" fmla="*/ 34 w 1788"/>
                <a:gd name="T73" fmla="*/ 567 h 1210"/>
                <a:gd name="T74" fmla="*/ 151 w 1788"/>
                <a:gd name="T75" fmla="*/ 366 h 1210"/>
                <a:gd name="T76" fmla="*/ 217 w 1788"/>
                <a:gd name="T77" fmla="*/ 280 h 1210"/>
                <a:gd name="T78" fmla="*/ 182 w 1788"/>
                <a:gd name="T79" fmla="*/ 183 h 1210"/>
                <a:gd name="T80" fmla="*/ 178 w 1788"/>
                <a:gd name="T81" fmla="*/ 92 h 1210"/>
                <a:gd name="T82" fmla="*/ 241 w 1788"/>
                <a:gd name="T83" fmla="*/ 87 h 1210"/>
                <a:gd name="T84" fmla="*/ 283 w 1788"/>
                <a:gd name="T85" fmla="*/ 0 h 1210"/>
                <a:gd name="T86" fmla="*/ 331 w 1788"/>
                <a:gd name="T87" fmla="*/ 58 h 1210"/>
                <a:gd name="T88" fmla="*/ 376 w 1788"/>
                <a:gd name="T89" fmla="*/ 30 h 1210"/>
                <a:gd name="T90" fmla="*/ 423 w 1788"/>
                <a:gd name="T91" fmla="*/ 37 h 1210"/>
                <a:gd name="T92" fmla="*/ 363 w 1788"/>
                <a:gd name="T93" fmla="*/ 54 h 1210"/>
                <a:gd name="T94" fmla="*/ 318 w 1788"/>
                <a:gd name="T95" fmla="*/ 96 h 1210"/>
                <a:gd name="T96" fmla="*/ 280 w 1788"/>
                <a:gd name="T97" fmla="*/ 79 h 1210"/>
                <a:gd name="T98" fmla="*/ 247 w 1788"/>
                <a:gd name="T99" fmla="*/ 145 h 1210"/>
                <a:gd name="T100" fmla="*/ 210 w 1788"/>
                <a:gd name="T101" fmla="*/ 114 h 1210"/>
                <a:gd name="T102" fmla="*/ 238 w 1788"/>
                <a:gd name="T103" fmla="*/ 237 h 1210"/>
                <a:gd name="T104" fmla="*/ 288 w 1788"/>
                <a:gd name="T105" fmla="*/ 377 h 1210"/>
                <a:gd name="T106" fmla="*/ 388 w 1788"/>
                <a:gd name="T107" fmla="*/ 451 h 1210"/>
                <a:gd name="T108" fmla="*/ 402 w 1788"/>
                <a:gd name="T109" fmla="*/ 407 h 1210"/>
                <a:gd name="T110" fmla="*/ 331 w 1788"/>
                <a:gd name="T111" fmla="*/ 346 h 1210"/>
                <a:gd name="T112" fmla="*/ 457 w 1788"/>
                <a:gd name="T113" fmla="*/ 385 h 1210"/>
                <a:gd name="T114" fmla="*/ 557 w 1788"/>
                <a:gd name="T115" fmla="*/ 203 h 1210"/>
                <a:gd name="T116" fmla="*/ 503 w 1788"/>
                <a:gd name="T117" fmla="*/ 205 h 1210"/>
                <a:gd name="T118" fmla="*/ 494 w 1788"/>
                <a:gd name="T119" fmla="*/ 165 h 1210"/>
                <a:gd name="T120" fmla="*/ 610 w 1788"/>
                <a:gd name="T121" fmla="*/ 86 h 12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88" h="1210">
                  <a:moveTo>
                    <a:pt x="630" y="122"/>
                  </a:moveTo>
                  <a:lnTo>
                    <a:pt x="623" y="121"/>
                  </a:lnTo>
                  <a:lnTo>
                    <a:pt x="615" y="121"/>
                  </a:lnTo>
                  <a:lnTo>
                    <a:pt x="606" y="122"/>
                  </a:lnTo>
                  <a:lnTo>
                    <a:pt x="597" y="123"/>
                  </a:lnTo>
                  <a:lnTo>
                    <a:pt x="595" y="132"/>
                  </a:lnTo>
                  <a:lnTo>
                    <a:pt x="593" y="155"/>
                  </a:lnTo>
                  <a:lnTo>
                    <a:pt x="589" y="188"/>
                  </a:lnTo>
                  <a:lnTo>
                    <a:pt x="583" y="228"/>
                  </a:lnTo>
                  <a:lnTo>
                    <a:pt x="576" y="269"/>
                  </a:lnTo>
                  <a:lnTo>
                    <a:pt x="565" y="310"/>
                  </a:lnTo>
                  <a:lnTo>
                    <a:pt x="555" y="343"/>
                  </a:lnTo>
                  <a:lnTo>
                    <a:pt x="542" y="367"/>
                  </a:lnTo>
                  <a:lnTo>
                    <a:pt x="556" y="377"/>
                  </a:lnTo>
                  <a:lnTo>
                    <a:pt x="572" y="388"/>
                  </a:lnTo>
                  <a:lnTo>
                    <a:pt x="587" y="398"/>
                  </a:lnTo>
                  <a:lnTo>
                    <a:pt x="602" y="410"/>
                  </a:lnTo>
                  <a:lnTo>
                    <a:pt x="616" y="421"/>
                  </a:lnTo>
                  <a:lnTo>
                    <a:pt x="629" y="436"/>
                  </a:lnTo>
                  <a:lnTo>
                    <a:pt x="642" y="451"/>
                  </a:lnTo>
                  <a:lnTo>
                    <a:pt x="653" y="470"/>
                  </a:lnTo>
                  <a:lnTo>
                    <a:pt x="675" y="518"/>
                  </a:lnTo>
                  <a:lnTo>
                    <a:pt x="694" y="578"/>
                  </a:lnTo>
                  <a:lnTo>
                    <a:pt x="712" y="642"/>
                  </a:lnTo>
                  <a:lnTo>
                    <a:pt x="729" y="707"/>
                  </a:lnTo>
                  <a:lnTo>
                    <a:pt x="742" y="767"/>
                  </a:lnTo>
                  <a:lnTo>
                    <a:pt x="752" y="816"/>
                  </a:lnTo>
                  <a:lnTo>
                    <a:pt x="758" y="851"/>
                  </a:lnTo>
                  <a:lnTo>
                    <a:pt x="758" y="867"/>
                  </a:lnTo>
                  <a:lnTo>
                    <a:pt x="750" y="868"/>
                  </a:lnTo>
                  <a:lnTo>
                    <a:pt x="740" y="869"/>
                  </a:lnTo>
                  <a:lnTo>
                    <a:pt x="729" y="868"/>
                  </a:lnTo>
                  <a:lnTo>
                    <a:pt x="720" y="864"/>
                  </a:lnTo>
                  <a:lnTo>
                    <a:pt x="714" y="837"/>
                  </a:lnTo>
                  <a:lnTo>
                    <a:pt x="706" y="800"/>
                  </a:lnTo>
                  <a:lnTo>
                    <a:pt x="698" y="756"/>
                  </a:lnTo>
                  <a:lnTo>
                    <a:pt x="689" y="711"/>
                  </a:lnTo>
                  <a:lnTo>
                    <a:pt x="680" y="666"/>
                  </a:lnTo>
                  <a:lnTo>
                    <a:pt x="673" y="630"/>
                  </a:lnTo>
                  <a:lnTo>
                    <a:pt x="668" y="605"/>
                  </a:lnTo>
                  <a:lnTo>
                    <a:pt x="667" y="596"/>
                  </a:lnTo>
                  <a:lnTo>
                    <a:pt x="653" y="544"/>
                  </a:lnTo>
                  <a:lnTo>
                    <a:pt x="633" y="498"/>
                  </a:lnTo>
                  <a:lnTo>
                    <a:pt x="611" y="461"/>
                  </a:lnTo>
                  <a:lnTo>
                    <a:pt x="589" y="431"/>
                  </a:lnTo>
                  <a:lnTo>
                    <a:pt x="568" y="408"/>
                  </a:lnTo>
                  <a:lnTo>
                    <a:pt x="550" y="393"/>
                  </a:lnTo>
                  <a:lnTo>
                    <a:pt x="537" y="382"/>
                  </a:lnTo>
                  <a:lnTo>
                    <a:pt x="533" y="380"/>
                  </a:lnTo>
                  <a:lnTo>
                    <a:pt x="525" y="385"/>
                  </a:lnTo>
                  <a:lnTo>
                    <a:pt x="514" y="390"/>
                  </a:lnTo>
                  <a:lnTo>
                    <a:pt x="503" y="397"/>
                  </a:lnTo>
                  <a:lnTo>
                    <a:pt x="490" y="403"/>
                  </a:lnTo>
                  <a:lnTo>
                    <a:pt x="477" y="408"/>
                  </a:lnTo>
                  <a:lnTo>
                    <a:pt x="464" y="412"/>
                  </a:lnTo>
                  <a:lnTo>
                    <a:pt x="452" y="414"/>
                  </a:lnTo>
                  <a:lnTo>
                    <a:pt x="444" y="414"/>
                  </a:lnTo>
                  <a:lnTo>
                    <a:pt x="438" y="427"/>
                  </a:lnTo>
                  <a:lnTo>
                    <a:pt x="434" y="448"/>
                  </a:lnTo>
                  <a:lnTo>
                    <a:pt x="430" y="467"/>
                  </a:lnTo>
                  <a:lnTo>
                    <a:pt x="430" y="476"/>
                  </a:lnTo>
                  <a:lnTo>
                    <a:pt x="434" y="474"/>
                  </a:lnTo>
                  <a:lnTo>
                    <a:pt x="439" y="472"/>
                  </a:lnTo>
                  <a:lnTo>
                    <a:pt x="447" y="472"/>
                  </a:lnTo>
                  <a:lnTo>
                    <a:pt x="455" y="474"/>
                  </a:lnTo>
                  <a:lnTo>
                    <a:pt x="462" y="476"/>
                  </a:lnTo>
                  <a:lnTo>
                    <a:pt x="470" y="480"/>
                  </a:lnTo>
                  <a:lnTo>
                    <a:pt x="477" y="484"/>
                  </a:lnTo>
                  <a:lnTo>
                    <a:pt x="481" y="488"/>
                  </a:lnTo>
                  <a:lnTo>
                    <a:pt x="483" y="475"/>
                  </a:lnTo>
                  <a:lnTo>
                    <a:pt x="486" y="461"/>
                  </a:lnTo>
                  <a:lnTo>
                    <a:pt x="490" y="450"/>
                  </a:lnTo>
                  <a:lnTo>
                    <a:pt x="495" y="448"/>
                  </a:lnTo>
                  <a:lnTo>
                    <a:pt x="496" y="464"/>
                  </a:lnTo>
                  <a:lnTo>
                    <a:pt x="499" y="483"/>
                  </a:lnTo>
                  <a:lnTo>
                    <a:pt x="501" y="500"/>
                  </a:lnTo>
                  <a:lnTo>
                    <a:pt x="499" y="518"/>
                  </a:lnTo>
                  <a:lnTo>
                    <a:pt x="495" y="518"/>
                  </a:lnTo>
                  <a:lnTo>
                    <a:pt x="491" y="517"/>
                  </a:lnTo>
                  <a:lnTo>
                    <a:pt x="484" y="513"/>
                  </a:lnTo>
                  <a:lnTo>
                    <a:pt x="478" y="509"/>
                  </a:lnTo>
                  <a:lnTo>
                    <a:pt x="470" y="504"/>
                  </a:lnTo>
                  <a:lnTo>
                    <a:pt x="462" y="500"/>
                  </a:lnTo>
                  <a:lnTo>
                    <a:pt x="456" y="497"/>
                  </a:lnTo>
                  <a:lnTo>
                    <a:pt x="449" y="496"/>
                  </a:lnTo>
                  <a:lnTo>
                    <a:pt x="438" y="520"/>
                  </a:lnTo>
                  <a:lnTo>
                    <a:pt x="432" y="550"/>
                  </a:lnTo>
                  <a:lnTo>
                    <a:pt x="432" y="580"/>
                  </a:lnTo>
                  <a:lnTo>
                    <a:pt x="434" y="609"/>
                  </a:lnTo>
                  <a:lnTo>
                    <a:pt x="432" y="606"/>
                  </a:lnTo>
                  <a:lnTo>
                    <a:pt x="428" y="597"/>
                  </a:lnTo>
                  <a:lnTo>
                    <a:pt x="425" y="583"/>
                  </a:lnTo>
                  <a:lnTo>
                    <a:pt x="421" y="566"/>
                  </a:lnTo>
                  <a:lnTo>
                    <a:pt x="414" y="546"/>
                  </a:lnTo>
                  <a:lnTo>
                    <a:pt x="408" y="528"/>
                  </a:lnTo>
                  <a:lnTo>
                    <a:pt x="400" y="511"/>
                  </a:lnTo>
                  <a:lnTo>
                    <a:pt x="391" y="497"/>
                  </a:lnTo>
                  <a:lnTo>
                    <a:pt x="379" y="476"/>
                  </a:lnTo>
                  <a:lnTo>
                    <a:pt x="365" y="458"/>
                  </a:lnTo>
                  <a:lnTo>
                    <a:pt x="350" y="441"/>
                  </a:lnTo>
                  <a:lnTo>
                    <a:pt x="333" y="427"/>
                  </a:lnTo>
                  <a:lnTo>
                    <a:pt x="315" y="415"/>
                  </a:lnTo>
                  <a:lnTo>
                    <a:pt x="296" y="405"/>
                  </a:lnTo>
                  <a:lnTo>
                    <a:pt x="275" y="394"/>
                  </a:lnTo>
                  <a:lnTo>
                    <a:pt x="253" y="386"/>
                  </a:lnTo>
                  <a:lnTo>
                    <a:pt x="238" y="379"/>
                  </a:lnTo>
                  <a:lnTo>
                    <a:pt x="227" y="364"/>
                  </a:lnTo>
                  <a:lnTo>
                    <a:pt x="219" y="346"/>
                  </a:lnTo>
                  <a:lnTo>
                    <a:pt x="215" y="326"/>
                  </a:lnTo>
                  <a:lnTo>
                    <a:pt x="201" y="337"/>
                  </a:lnTo>
                  <a:lnTo>
                    <a:pt x="195" y="354"/>
                  </a:lnTo>
                  <a:lnTo>
                    <a:pt x="195" y="371"/>
                  </a:lnTo>
                  <a:lnTo>
                    <a:pt x="202" y="385"/>
                  </a:lnTo>
                  <a:lnTo>
                    <a:pt x="220" y="405"/>
                  </a:lnTo>
                  <a:lnTo>
                    <a:pt x="238" y="424"/>
                  </a:lnTo>
                  <a:lnTo>
                    <a:pt x="255" y="446"/>
                  </a:lnTo>
                  <a:lnTo>
                    <a:pt x="272" y="467"/>
                  </a:lnTo>
                  <a:lnTo>
                    <a:pt x="289" y="489"/>
                  </a:lnTo>
                  <a:lnTo>
                    <a:pt x="305" y="510"/>
                  </a:lnTo>
                  <a:lnTo>
                    <a:pt x="320" y="532"/>
                  </a:lnTo>
                  <a:lnTo>
                    <a:pt x="335" y="552"/>
                  </a:lnTo>
                  <a:lnTo>
                    <a:pt x="340" y="540"/>
                  </a:lnTo>
                  <a:lnTo>
                    <a:pt x="344" y="524"/>
                  </a:lnTo>
                  <a:lnTo>
                    <a:pt x="350" y="510"/>
                  </a:lnTo>
                  <a:lnTo>
                    <a:pt x="359" y="502"/>
                  </a:lnTo>
                  <a:lnTo>
                    <a:pt x="369" y="506"/>
                  </a:lnTo>
                  <a:lnTo>
                    <a:pt x="374" y="514"/>
                  </a:lnTo>
                  <a:lnTo>
                    <a:pt x="379" y="523"/>
                  </a:lnTo>
                  <a:lnTo>
                    <a:pt x="387" y="530"/>
                  </a:lnTo>
                  <a:lnTo>
                    <a:pt x="382" y="531"/>
                  </a:lnTo>
                  <a:lnTo>
                    <a:pt x="372" y="530"/>
                  </a:lnTo>
                  <a:lnTo>
                    <a:pt x="363" y="527"/>
                  </a:lnTo>
                  <a:lnTo>
                    <a:pt x="359" y="526"/>
                  </a:lnTo>
                  <a:lnTo>
                    <a:pt x="353" y="543"/>
                  </a:lnTo>
                  <a:lnTo>
                    <a:pt x="354" y="562"/>
                  </a:lnTo>
                  <a:lnTo>
                    <a:pt x="354" y="584"/>
                  </a:lnTo>
                  <a:lnTo>
                    <a:pt x="352" y="602"/>
                  </a:lnTo>
                  <a:lnTo>
                    <a:pt x="343" y="597"/>
                  </a:lnTo>
                  <a:lnTo>
                    <a:pt x="327" y="580"/>
                  </a:lnTo>
                  <a:lnTo>
                    <a:pt x="309" y="557"/>
                  </a:lnTo>
                  <a:lnTo>
                    <a:pt x="286" y="527"/>
                  </a:lnTo>
                  <a:lnTo>
                    <a:pt x="263" y="497"/>
                  </a:lnTo>
                  <a:lnTo>
                    <a:pt x="238" y="467"/>
                  </a:lnTo>
                  <a:lnTo>
                    <a:pt x="216" y="440"/>
                  </a:lnTo>
                  <a:lnTo>
                    <a:pt x="195" y="420"/>
                  </a:lnTo>
                  <a:lnTo>
                    <a:pt x="169" y="448"/>
                  </a:lnTo>
                  <a:lnTo>
                    <a:pt x="147" y="472"/>
                  </a:lnTo>
                  <a:lnTo>
                    <a:pt x="128" y="497"/>
                  </a:lnTo>
                  <a:lnTo>
                    <a:pt x="112" y="520"/>
                  </a:lnTo>
                  <a:lnTo>
                    <a:pt x="98" y="544"/>
                  </a:lnTo>
                  <a:lnTo>
                    <a:pt x="86" y="569"/>
                  </a:lnTo>
                  <a:lnTo>
                    <a:pt x="77" y="595"/>
                  </a:lnTo>
                  <a:lnTo>
                    <a:pt x="69" y="622"/>
                  </a:lnTo>
                  <a:lnTo>
                    <a:pt x="65" y="642"/>
                  </a:lnTo>
                  <a:lnTo>
                    <a:pt x="60" y="686"/>
                  </a:lnTo>
                  <a:lnTo>
                    <a:pt x="55" y="752"/>
                  </a:lnTo>
                  <a:lnTo>
                    <a:pt x="47" y="841"/>
                  </a:lnTo>
                  <a:lnTo>
                    <a:pt x="46" y="876"/>
                  </a:lnTo>
                  <a:lnTo>
                    <a:pt x="46" y="914"/>
                  </a:lnTo>
                  <a:lnTo>
                    <a:pt x="49" y="953"/>
                  </a:lnTo>
                  <a:lnTo>
                    <a:pt x="56" y="989"/>
                  </a:lnTo>
                  <a:lnTo>
                    <a:pt x="64" y="1024"/>
                  </a:lnTo>
                  <a:lnTo>
                    <a:pt x="75" y="1057"/>
                  </a:lnTo>
                  <a:lnTo>
                    <a:pt x="88" y="1083"/>
                  </a:lnTo>
                  <a:lnTo>
                    <a:pt x="104" y="1102"/>
                  </a:lnTo>
                  <a:lnTo>
                    <a:pt x="116" y="1110"/>
                  </a:lnTo>
                  <a:lnTo>
                    <a:pt x="134" y="1115"/>
                  </a:lnTo>
                  <a:lnTo>
                    <a:pt x="155" y="1118"/>
                  </a:lnTo>
                  <a:lnTo>
                    <a:pt x="180" y="1119"/>
                  </a:lnTo>
                  <a:lnTo>
                    <a:pt x="206" y="1119"/>
                  </a:lnTo>
                  <a:lnTo>
                    <a:pt x="234" y="1117"/>
                  </a:lnTo>
                  <a:lnTo>
                    <a:pt x="264" y="1114"/>
                  </a:lnTo>
                  <a:lnTo>
                    <a:pt x="296" y="1109"/>
                  </a:lnTo>
                  <a:lnTo>
                    <a:pt x="326" y="1104"/>
                  </a:lnTo>
                  <a:lnTo>
                    <a:pt x="354" y="1099"/>
                  </a:lnTo>
                  <a:lnTo>
                    <a:pt x="382" y="1092"/>
                  </a:lnTo>
                  <a:lnTo>
                    <a:pt x="406" y="1085"/>
                  </a:lnTo>
                  <a:lnTo>
                    <a:pt x="427" y="1080"/>
                  </a:lnTo>
                  <a:lnTo>
                    <a:pt x="445" y="1074"/>
                  </a:lnTo>
                  <a:lnTo>
                    <a:pt x="458" y="1069"/>
                  </a:lnTo>
                  <a:lnTo>
                    <a:pt x="466" y="1065"/>
                  </a:lnTo>
                  <a:lnTo>
                    <a:pt x="466" y="1071"/>
                  </a:lnTo>
                  <a:lnTo>
                    <a:pt x="462" y="1079"/>
                  </a:lnTo>
                  <a:lnTo>
                    <a:pt x="457" y="1088"/>
                  </a:lnTo>
                  <a:lnTo>
                    <a:pt x="448" y="1097"/>
                  </a:lnTo>
                  <a:lnTo>
                    <a:pt x="440" y="1106"/>
                  </a:lnTo>
                  <a:lnTo>
                    <a:pt x="431" y="1115"/>
                  </a:lnTo>
                  <a:lnTo>
                    <a:pt x="423" y="1122"/>
                  </a:lnTo>
                  <a:lnTo>
                    <a:pt x="418" y="1127"/>
                  </a:lnTo>
                  <a:lnTo>
                    <a:pt x="1280" y="1174"/>
                  </a:lnTo>
                  <a:lnTo>
                    <a:pt x="1304" y="1161"/>
                  </a:lnTo>
                  <a:lnTo>
                    <a:pt x="1334" y="1143"/>
                  </a:lnTo>
                  <a:lnTo>
                    <a:pt x="1368" y="1122"/>
                  </a:lnTo>
                  <a:lnTo>
                    <a:pt x="1405" y="1099"/>
                  </a:lnTo>
                  <a:lnTo>
                    <a:pt x="1445" y="1072"/>
                  </a:lnTo>
                  <a:lnTo>
                    <a:pt x="1486" y="1045"/>
                  </a:lnTo>
                  <a:lnTo>
                    <a:pt x="1529" y="1016"/>
                  </a:lnTo>
                  <a:lnTo>
                    <a:pt x="1572" y="989"/>
                  </a:lnTo>
                  <a:lnTo>
                    <a:pt x="1613" y="963"/>
                  </a:lnTo>
                  <a:lnTo>
                    <a:pt x="1652" y="938"/>
                  </a:lnTo>
                  <a:lnTo>
                    <a:pt x="1688" y="916"/>
                  </a:lnTo>
                  <a:lnTo>
                    <a:pt x="1719" y="898"/>
                  </a:lnTo>
                  <a:lnTo>
                    <a:pt x="1747" y="882"/>
                  </a:lnTo>
                  <a:lnTo>
                    <a:pt x="1768" y="873"/>
                  </a:lnTo>
                  <a:lnTo>
                    <a:pt x="1782" y="869"/>
                  </a:lnTo>
                  <a:lnTo>
                    <a:pt x="1788" y="872"/>
                  </a:lnTo>
                  <a:lnTo>
                    <a:pt x="1788" y="893"/>
                  </a:lnTo>
                  <a:lnTo>
                    <a:pt x="1782" y="897"/>
                  </a:lnTo>
                  <a:lnTo>
                    <a:pt x="1768" y="906"/>
                  </a:lnTo>
                  <a:lnTo>
                    <a:pt x="1744" y="921"/>
                  </a:lnTo>
                  <a:lnTo>
                    <a:pt x="1714" y="941"/>
                  </a:lnTo>
                  <a:lnTo>
                    <a:pt x="1679" y="964"/>
                  </a:lnTo>
                  <a:lnTo>
                    <a:pt x="1640" y="990"/>
                  </a:lnTo>
                  <a:lnTo>
                    <a:pt x="1598" y="1018"/>
                  </a:lnTo>
                  <a:lnTo>
                    <a:pt x="1555" y="1046"/>
                  </a:lnTo>
                  <a:lnTo>
                    <a:pt x="1511" y="1076"/>
                  </a:lnTo>
                  <a:lnTo>
                    <a:pt x="1469" y="1104"/>
                  </a:lnTo>
                  <a:lnTo>
                    <a:pt x="1429" y="1131"/>
                  </a:lnTo>
                  <a:lnTo>
                    <a:pt x="1391" y="1156"/>
                  </a:lnTo>
                  <a:lnTo>
                    <a:pt x="1359" y="1177"/>
                  </a:lnTo>
                  <a:lnTo>
                    <a:pt x="1332" y="1194"/>
                  </a:lnTo>
                  <a:lnTo>
                    <a:pt x="1313" y="1205"/>
                  </a:lnTo>
                  <a:lnTo>
                    <a:pt x="1303" y="1210"/>
                  </a:lnTo>
                  <a:lnTo>
                    <a:pt x="354" y="1161"/>
                  </a:lnTo>
                  <a:lnTo>
                    <a:pt x="344" y="1161"/>
                  </a:lnTo>
                  <a:lnTo>
                    <a:pt x="331" y="1161"/>
                  </a:lnTo>
                  <a:lnTo>
                    <a:pt x="316" y="1162"/>
                  </a:lnTo>
                  <a:lnTo>
                    <a:pt x="301" y="1164"/>
                  </a:lnTo>
                  <a:lnTo>
                    <a:pt x="284" y="1165"/>
                  </a:lnTo>
                  <a:lnTo>
                    <a:pt x="267" y="1166"/>
                  </a:lnTo>
                  <a:lnTo>
                    <a:pt x="249" y="1169"/>
                  </a:lnTo>
                  <a:lnTo>
                    <a:pt x="230" y="1170"/>
                  </a:lnTo>
                  <a:lnTo>
                    <a:pt x="211" y="1170"/>
                  </a:lnTo>
                  <a:lnTo>
                    <a:pt x="193" y="1170"/>
                  </a:lnTo>
                  <a:lnTo>
                    <a:pt x="173" y="1170"/>
                  </a:lnTo>
                  <a:lnTo>
                    <a:pt x="156" y="1169"/>
                  </a:lnTo>
                  <a:lnTo>
                    <a:pt x="138" y="1166"/>
                  </a:lnTo>
                  <a:lnTo>
                    <a:pt x="122" y="1161"/>
                  </a:lnTo>
                  <a:lnTo>
                    <a:pt x="107" y="1156"/>
                  </a:lnTo>
                  <a:lnTo>
                    <a:pt x="94" y="1148"/>
                  </a:lnTo>
                  <a:lnTo>
                    <a:pt x="85" y="1143"/>
                  </a:lnTo>
                  <a:lnTo>
                    <a:pt x="77" y="1136"/>
                  </a:lnTo>
                  <a:lnTo>
                    <a:pt x="70" y="1128"/>
                  </a:lnTo>
                  <a:lnTo>
                    <a:pt x="64" y="1119"/>
                  </a:lnTo>
                  <a:lnTo>
                    <a:pt x="57" y="1110"/>
                  </a:lnTo>
                  <a:lnTo>
                    <a:pt x="52" y="1100"/>
                  </a:lnTo>
                  <a:lnTo>
                    <a:pt x="47" y="1089"/>
                  </a:lnTo>
                  <a:lnTo>
                    <a:pt x="43" y="1080"/>
                  </a:lnTo>
                  <a:lnTo>
                    <a:pt x="44" y="1104"/>
                  </a:lnTo>
                  <a:lnTo>
                    <a:pt x="47" y="1128"/>
                  </a:lnTo>
                  <a:lnTo>
                    <a:pt x="49" y="1156"/>
                  </a:lnTo>
                  <a:lnTo>
                    <a:pt x="53" y="1190"/>
                  </a:lnTo>
                  <a:lnTo>
                    <a:pt x="13" y="1194"/>
                  </a:lnTo>
                  <a:lnTo>
                    <a:pt x="9" y="1122"/>
                  </a:lnTo>
                  <a:lnTo>
                    <a:pt x="3" y="954"/>
                  </a:lnTo>
                  <a:lnTo>
                    <a:pt x="0" y="768"/>
                  </a:lnTo>
                  <a:lnTo>
                    <a:pt x="10" y="636"/>
                  </a:lnTo>
                  <a:lnTo>
                    <a:pt x="21" y="601"/>
                  </a:lnTo>
                  <a:lnTo>
                    <a:pt x="34" y="567"/>
                  </a:lnTo>
                  <a:lnTo>
                    <a:pt x="49" y="536"/>
                  </a:lnTo>
                  <a:lnTo>
                    <a:pt x="68" y="506"/>
                  </a:lnTo>
                  <a:lnTo>
                    <a:pt x="88" y="477"/>
                  </a:lnTo>
                  <a:lnTo>
                    <a:pt x="109" y="449"/>
                  </a:lnTo>
                  <a:lnTo>
                    <a:pt x="130" y="421"/>
                  </a:lnTo>
                  <a:lnTo>
                    <a:pt x="152" y="393"/>
                  </a:lnTo>
                  <a:lnTo>
                    <a:pt x="151" y="366"/>
                  </a:lnTo>
                  <a:lnTo>
                    <a:pt x="158" y="343"/>
                  </a:lnTo>
                  <a:lnTo>
                    <a:pt x="169" y="326"/>
                  </a:lnTo>
                  <a:lnTo>
                    <a:pt x="184" y="313"/>
                  </a:lnTo>
                  <a:lnTo>
                    <a:pt x="198" y="303"/>
                  </a:lnTo>
                  <a:lnTo>
                    <a:pt x="211" y="295"/>
                  </a:lnTo>
                  <a:lnTo>
                    <a:pt x="217" y="287"/>
                  </a:lnTo>
                  <a:lnTo>
                    <a:pt x="217" y="280"/>
                  </a:lnTo>
                  <a:lnTo>
                    <a:pt x="215" y="264"/>
                  </a:lnTo>
                  <a:lnTo>
                    <a:pt x="211" y="251"/>
                  </a:lnTo>
                  <a:lnTo>
                    <a:pt x="207" y="238"/>
                  </a:lnTo>
                  <a:lnTo>
                    <a:pt x="203" y="225"/>
                  </a:lnTo>
                  <a:lnTo>
                    <a:pt x="197" y="212"/>
                  </a:lnTo>
                  <a:lnTo>
                    <a:pt x="190" y="199"/>
                  </a:lnTo>
                  <a:lnTo>
                    <a:pt x="182" y="183"/>
                  </a:lnTo>
                  <a:lnTo>
                    <a:pt x="172" y="165"/>
                  </a:lnTo>
                  <a:lnTo>
                    <a:pt x="167" y="153"/>
                  </a:lnTo>
                  <a:lnTo>
                    <a:pt x="165" y="140"/>
                  </a:lnTo>
                  <a:lnTo>
                    <a:pt x="165" y="127"/>
                  </a:lnTo>
                  <a:lnTo>
                    <a:pt x="168" y="114"/>
                  </a:lnTo>
                  <a:lnTo>
                    <a:pt x="173" y="103"/>
                  </a:lnTo>
                  <a:lnTo>
                    <a:pt x="178" y="92"/>
                  </a:lnTo>
                  <a:lnTo>
                    <a:pt x="186" y="84"/>
                  </a:lnTo>
                  <a:lnTo>
                    <a:pt x="195" y="79"/>
                  </a:lnTo>
                  <a:lnTo>
                    <a:pt x="207" y="76"/>
                  </a:lnTo>
                  <a:lnTo>
                    <a:pt x="217" y="76"/>
                  </a:lnTo>
                  <a:lnTo>
                    <a:pt x="227" y="79"/>
                  </a:lnTo>
                  <a:lnTo>
                    <a:pt x="234" y="83"/>
                  </a:lnTo>
                  <a:lnTo>
                    <a:pt x="241" y="87"/>
                  </a:lnTo>
                  <a:lnTo>
                    <a:pt x="246" y="91"/>
                  </a:lnTo>
                  <a:lnTo>
                    <a:pt x="249" y="93"/>
                  </a:lnTo>
                  <a:lnTo>
                    <a:pt x="251" y="92"/>
                  </a:lnTo>
                  <a:lnTo>
                    <a:pt x="259" y="69"/>
                  </a:lnTo>
                  <a:lnTo>
                    <a:pt x="270" y="37"/>
                  </a:lnTo>
                  <a:lnTo>
                    <a:pt x="277" y="11"/>
                  </a:lnTo>
                  <a:lnTo>
                    <a:pt x="283" y="0"/>
                  </a:lnTo>
                  <a:lnTo>
                    <a:pt x="294" y="17"/>
                  </a:lnTo>
                  <a:lnTo>
                    <a:pt x="302" y="43"/>
                  </a:lnTo>
                  <a:lnTo>
                    <a:pt x="309" y="66"/>
                  </a:lnTo>
                  <a:lnTo>
                    <a:pt x="310" y="76"/>
                  </a:lnTo>
                  <a:lnTo>
                    <a:pt x="318" y="73"/>
                  </a:lnTo>
                  <a:lnTo>
                    <a:pt x="324" y="66"/>
                  </a:lnTo>
                  <a:lnTo>
                    <a:pt x="331" y="58"/>
                  </a:lnTo>
                  <a:lnTo>
                    <a:pt x="336" y="49"/>
                  </a:lnTo>
                  <a:lnTo>
                    <a:pt x="340" y="40"/>
                  </a:lnTo>
                  <a:lnTo>
                    <a:pt x="344" y="30"/>
                  </a:lnTo>
                  <a:lnTo>
                    <a:pt x="348" y="19"/>
                  </a:lnTo>
                  <a:lnTo>
                    <a:pt x="352" y="7"/>
                  </a:lnTo>
                  <a:lnTo>
                    <a:pt x="365" y="15"/>
                  </a:lnTo>
                  <a:lnTo>
                    <a:pt x="376" y="30"/>
                  </a:lnTo>
                  <a:lnTo>
                    <a:pt x="385" y="47"/>
                  </a:lnTo>
                  <a:lnTo>
                    <a:pt x="389" y="62"/>
                  </a:lnTo>
                  <a:lnTo>
                    <a:pt x="397" y="60"/>
                  </a:lnTo>
                  <a:lnTo>
                    <a:pt x="408" y="49"/>
                  </a:lnTo>
                  <a:lnTo>
                    <a:pt x="417" y="36"/>
                  </a:lnTo>
                  <a:lnTo>
                    <a:pt x="425" y="28"/>
                  </a:lnTo>
                  <a:lnTo>
                    <a:pt x="423" y="37"/>
                  </a:lnTo>
                  <a:lnTo>
                    <a:pt x="418" y="53"/>
                  </a:lnTo>
                  <a:lnTo>
                    <a:pt x="408" y="70"/>
                  </a:lnTo>
                  <a:lnTo>
                    <a:pt x="395" y="79"/>
                  </a:lnTo>
                  <a:lnTo>
                    <a:pt x="385" y="76"/>
                  </a:lnTo>
                  <a:lnTo>
                    <a:pt x="376" y="69"/>
                  </a:lnTo>
                  <a:lnTo>
                    <a:pt x="369" y="60"/>
                  </a:lnTo>
                  <a:lnTo>
                    <a:pt x="363" y="54"/>
                  </a:lnTo>
                  <a:lnTo>
                    <a:pt x="358" y="63"/>
                  </a:lnTo>
                  <a:lnTo>
                    <a:pt x="353" y="70"/>
                  </a:lnTo>
                  <a:lnTo>
                    <a:pt x="346" y="76"/>
                  </a:lnTo>
                  <a:lnTo>
                    <a:pt x="340" y="82"/>
                  </a:lnTo>
                  <a:lnTo>
                    <a:pt x="332" y="86"/>
                  </a:lnTo>
                  <a:lnTo>
                    <a:pt x="326" y="91"/>
                  </a:lnTo>
                  <a:lnTo>
                    <a:pt x="318" y="96"/>
                  </a:lnTo>
                  <a:lnTo>
                    <a:pt x="310" y="101"/>
                  </a:lnTo>
                  <a:lnTo>
                    <a:pt x="305" y="96"/>
                  </a:lnTo>
                  <a:lnTo>
                    <a:pt x="300" y="83"/>
                  </a:lnTo>
                  <a:lnTo>
                    <a:pt x="294" y="69"/>
                  </a:lnTo>
                  <a:lnTo>
                    <a:pt x="289" y="57"/>
                  </a:lnTo>
                  <a:lnTo>
                    <a:pt x="285" y="69"/>
                  </a:lnTo>
                  <a:lnTo>
                    <a:pt x="280" y="79"/>
                  </a:lnTo>
                  <a:lnTo>
                    <a:pt x="275" y="91"/>
                  </a:lnTo>
                  <a:lnTo>
                    <a:pt x="270" y="101"/>
                  </a:lnTo>
                  <a:lnTo>
                    <a:pt x="266" y="112"/>
                  </a:lnTo>
                  <a:lnTo>
                    <a:pt x="260" y="123"/>
                  </a:lnTo>
                  <a:lnTo>
                    <a:pt x="255" y="134"/>
                  </a:lnTo>
                  <a:lnTo>
                    <a:pt x="250" y="145"/>
                  </a:lnTo>
                  <a:lnTo>
                    <a:pt x="247" y="145"/>
                  </a:lnTo>
                  <a:lnTo>
                    <a:pt x="245" y="140"/>
                  </a:lnTo>
                  <a:lnTo>
                    <a:pt x="242" y="132"/>
                  </a:lnTo>
                  <a:lnTo>
                    <a:pt x="240" y="123"/>
                  </a:lnTo>
                  <a:lnTo>
                    <a:pt x="234" y="116"/>
                  </a:lnTo>
                  <a:lnTo>
                    <a:pt x="229" y="109"/>
                  </a:lnTo>
                  <a:lnTo>
                    <a:pt x="220" y="109"/>
                  </a:lnTo>
                  <a:lnTo>
                    <a:pt x="210" y="114"/>
                  </a:lnTo>
                  <a:lnTo>
                    <a:pt x="198" y="127"/>
                  </a:lnTo>
                  <a:lnTo>
                    <a:pt x="195" y="143"/>
                  </a:lnTo>
                  <a:lnTo>
                    <a:pt x="198" y="161"/>
                  </a:lnTo>
                  <a:lnTo>
                    <a:pt x="206" y="179"/>
                  </a:lnTo>
                  <a:lnTo>
                    <a:pt x="216" y="199"/>
                  </a:lnTo>
                  <a:lnTo>
                    <a:pt x="228" y="218"/>
                  </a:lnTo>
                  <a:lnTo>
                    <a:pt x="238" y="237"/>
                  </a:lnTo>
                  <a:lnTo>
                    <a:pt x="247" y="255"/>
                  </a:lnTo>
                  <a:lnTo>
                    <a:pt x="254" y="276"/>
                  </a:lnTo>
                  <a:lnTo>
                    <a:pt x="259" y="308"/>
                  </a:lnTo>
                  <a:lnTo>
                    <a:pt x="262" y="339"/>
                  </a:lnTo>
                  <a:lnTo>
                    <a:pt x="259" y="360"/>
                  </a:lnTo>
                  <a:lnTo>
                    <a:pt x="273" y="369"/>
                  </a:lnTo>
                  <a:lnTo>
                    <a:pt x="288" y="377"/>
                  </a:lnTo>
                  <a:lnTo>
                    <a:pt x="301" y="386"/>
                  </a:lnTo>
                  <a:lnTo>
                    <a:pt x="315" y="394"/>
                  </a:lnTo>
                  <a:lnTo>
                    <a:pt x="329" y="405"/>
                  </a:lnTo>
                  <a:lnTo>
                    <a:pt x="345" y="415"/>
                  </a:lnTo>
                  <a:lnTo>
                    <a:pt x="361" y="428"/>
                  </a:lnTo>
                  <a:lnTo>
                    <a:pt x="379" y="442"/>
                  </a:lnTo>
                  <a:lnTo>
                    <a:pt x="388" y="451"/>
                  </a:lnTo>
                  <a:lnTo>
                    <a:pt x="395" y="462"/>
                  </a:lnTo>
                  <a:lnTo>
                    <a:pt x="399" y="471"/>
                  </a:lnTo>
                  <a:lnTo>
                    <a:pt x="405" y="481"/>
                  </a:lnTo>
                  <a:lnTo>
                    <a:pt x="408" y="463"/>
                  </a:lnTo>
                  <a:lnTo>
                    <a:pt x="410" y="442"/>
                  </a:lnTo>
                  <a:lnTo>
                    <a:pt x="410" y="424"/>
                  </a:lnTo>
                  <a:lnTo>
                    <a:pt x="402" y="407"/>
                  </a:lnTo>
                  <a:lnTo>
                    <a:pt x="383" y="401"/>
                  </a:lnTo>
                  <a:lnTo>
                    <a:pt x="367" y="392"/>
                  </a:lnTo>
                  <a:lnTo>
                    <a:pt x="354" y="381"/>
                  </a:lnTo>
                  <a:lnTo>
                    <a:pt x="344" y="369"/>
                  </a:lnTo>
                  <a:lnTo>
                    <a:pt x="337" y="359"/>
                  </a:lnTo>
                  <a:lnTo>
                    <a:pt x="332" y="351"/>
                  </a:lnTo>
                  <a:lnTo>
                    <a:pt x="331" y="346"/>
                  </a:lnTo>
                  <a:lnTo>
                    <a:pt x="331" y="345"/>
                  </a:lnTo>
                  <a:lnTo>
                    <a:pt x="350" y="360"/>
                  </a:lnTo>
                  <a:lnTo>
                    <a:pt x="371" y="372"/>
                  </a:lnTo>
                  <a:lnTo>
                    <a:pt x="393" y="380"/>
                  </a:lnTo>
                  <a:lnTo>
                    <a:pt x="415" y="385"/>
                  </a:lnTo>
                  <a:lnTo>
                    <a:pt x="438" y="386"/>
                  </a:lnTo>
                  <a:lnTo>
                    <a:pt x="457" y="385"/>
                  </a:lnTo>
                  <a:lnTo>
                    <a:pt x="475" y="381"/>
                  </a:lnTo>
                  <a:lnTo>
                    <a:pt x="491" y="375"/>
                  </a:lnTo>
                  <a:lnTo>
                    <a:pt x="512" y="356"/>
                  </a:lnTo>
                  <a:lnTo>
                    <a:pt x="529" y="325"/>
                  </a:lnTo>
                  <a:lnTo>
                    <a:pt x="542" y="286"/>
                  </a:lnTo>
                  <a:lnTo>
                    <a:pt x="551" y="243"/>
                  </a:lnTo>
                  <a:lnTo>
                    <a:pt x="557" y="203"/>
                  </a:lnTo>
                  <a:lnTo>
                    <a:pt x="561" y="168"/>
                  </a:lnTo>
                  <a:lnTo>
                    <a:pt x="563" y="143"/>
                  </a:lnTo>
                  <a:lnTo>
                    <a:pt x="563" y="132"/>
                  </a:lnTo>
                  <a:lnTo>
                    <a:pt x="543" y="144"/>
                  </a:lnTo>
                  <a:lnTo>
                    <a:pt x="526" y="161"/>
                  </a:lnTo>
                  <a:lnTo>
                    <a:pt x="513" y="183"/>
                  </a:lnTo>
                  <a:lnTo>
                    <a:pt x="503" y="205"/>
                  </a:lnTo>
                  <a:lnTo>
                    <a:pt x="495" y="226"/>
                  </a:lnTo>
                  <a:lnTo>
                    <a:pt x="490" y="244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3" y="224"/>
                  </a:lnTo>
                  <a:lnTo>
                    <a:pt x="484" y="194"/>
                  </a:lnTo>
                  <a:lnTo>
                    <a:pt x="494" y="165"/>
                  </a:lnTo>
                  <a:lnTo>
                    <a:pt x="513" y="131"/>
                  </a:lnTo>
                  <a:lnTo>
                    <a:pt x="526" y="118"/>
                  </a:lnTo>
                  <a:lnTo>
                    <a:pt x="542" y="108"/>
                  </a:lnTo>
                  <a:lnTo>
                    <a:pt x="559" y="99"/>
                  </a:lnTo>
                  <a:lnTo>
                    <a:pt x="577" y="92"/>
                  </a:lnTo>
                  <a:lnTo>
                    <a:pt x="594" y="88"/>
                  </a:lnTo>
                  <a:lnTo>
                    <a:pt x="610" y="86"/>
                  </a:lnTo>
                  <a:lnTo>
                    <a:pt x="623" y="86"/>
                  </a:lnTo>
                  <a:lnTo>
                    <a:pt x="630" y="86"/>
                  </a:lnTo>
                  <a:lnTo>
                    <a:pt x="63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91" name="Freeform 40"/>
            <p:cNvSpPr>
              <a:spLocks/>
            </p:cNvSpPr>
            <p:nvPr/>
          </p:nvSpPr>
          <p:spPr bwMode="auto">
            <a:xfrm>
              <a:off x="2209" y="2155"/>
              <a:ext cx="71" cy="74"/>
            </a:xfrm>
            <a:custGeom>
              <a:avLst/>
              <a:gdLst>
                <a:gd name="T0" fmla="*/ 70 w 71"/>
                <a:gd name="T1" fmla="*/ 65 h 74"/>
                <a:gd name="T2" fmla="*/ 66 w 71"/>
                <a:gd name="T3" fmla="*/ 61 h 74"/>
                <a:gd name="T4" fmla="*/ 58 w 71"/>
                <a:gd name="T5" fmla="*/ 48 h 74"/>
                <a:gd name="T6" fmla="*/ 49 w 71"/>
                <a:gd name="T7" fmla="*/ 34 h 74"/>
                <a:gd name="T8" fmla="*/ 40 w 71"/>
                <a:gd name="T9" fmla="*/ 21 h 74"/>
                <a:gd name="T10" fmla="*/ 27 w 71"/>
                <a:gd name="T11" fmla="*/ 32 h 74"/>
                <a:gd name="T12" fmla="*/ 17 w 71"/>
                <a:gd name="T13" fmla="*/ 51 h 74"/>
                <a:gd name="T14" fmla="*/ 7 w 71"/>
                <a:gd name="T15" fmla="*/ 68 h 74"/>
                <a:gd name="T16" fmla="*/ 2 w 71"/>
                <a:gd name="T17" fmla="*/ 74 h 74"/>
                <a:gd name="T18" fmla="*/ 0 w 71"/>
                <a:gd name="T19" fmla="*/ 68 h 74"/>
                <a:gd name="T20" fmla="*/ 1 w 71"/>
                <a:gd name="T21" fmla="*/ 57 h 74"/>
                <a:gd name="T22" fmla="*/ 5 w 71"/>
                <a:gd name="T23" fmla="*/ 45 h 74"/>
                <a:gd name="T24" fmla="*/ 11 w 71"/>
                <a:gd name="T25" fmla="*/ 32 h 74"/>
                <a:gd name="T26" fmla="*/ 18 w 71"/>
                <a:gd name="T27" fmla="*/ 21 h 74"/>
                <a:gd name="T28" fmla="*/ 26 w 71"/>
                <a:gd name="T29" fmla="*/ 10 h 74"/>
                <a:gd name="T30" fmla="*/ 34 w 71"/>
                <a:gd name="T31" fmla="*/ 4 h 74"/>
                <a:gd name="T32" fmla="*/ 40 w 71"/>
                <a:gd name="T33" fmla="*/ 0 h 74"/>
                <a:gd name="T34" fmla="*/ 53 w 71"/>
                <a:gd name="T35" fmla="*/ 2 h 74"/>
                <a:gd name="T36" fmla="*/ 64 w 71"/>
                <a:gd name="T37" fmla="*/ 9 h 74"/>
                <a:gd name="T38" fmla="*/ 69 w 71"/>
                <a:gd name="T39" fmla="*/ 18 h 74"/>
                <a:gd name="T40" fmla="*/ 71 w 71"/>
                <a:gd name="T41" fmla="*/ 27 h 74"/>
                <a:gd name="T42" fmla="*/ 71 w 71"/>
                <a:gd name="T43" fmla="*/ 38 h 74"/>
                <a:gd name="T44" fmla="*/ 71 w 71"/>
                <a:gd name="T45" fmla="*/ 48 h 74"/>
                <a:gd name="T46" fmla="*/ 70 w 71"/>
                <a:gd name="T47" fmla="*/ 57 h 74"/>
                <a:gd name="T48" fmla="*/ 70 w 71"/>
                <a:gd name="T49" fmla="*/ 65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74">
                  <a:moveTo>
                    <a:pt x="70" y="65"/>
                  </a:moveTo>
                  <a:lnTo>
                    <a:pt x="66" y="61"/>
                  </a:lnTo>
                  <a:lnTo>
                    <a:pt x="58" y="48"/>
                  </a:lnTo>
                  <a:lnTo>
                    <a:pt x="49" y="34"/>
                  </a:lnTo>
                  <a:lnTo>
                    <a:pt x="40" y="21"/>
                  </a:lnTo>
                  <a:lnTo>
                    <a:pt x="27" y="32"/>
                  </a:lnTo>
                  <a:lnTo>
                    <a:pt x="17" y="51"/>
                  </a:lnTo>
                  <a:lnTo>
                    <a:pt x="7" y="68"/>
                  </a:lnTo>
                  <a:lnTo>
                    <a:pt x="2" y="74"/>
                  </a:lnTo>
                  <a:lnTo>
                    <a:pt x="0" y="68"/>
                  </a:lnTo>
                  <a:lnTo>
                    <a:pt x="1" y="57"/>
                  </a:lnTo>
                  <a:lnTo>
                    <a:pt x="5" y="45"/>
                  </a:lnTo>
                  <a:lnTo>
                    <a:pt x="11" y="32"/>
                  </a:lnTo>
                  <a:lnTo>
                    <a:pt x="18" y="21"/>
                  </a:lnTo>
                  <a:lnTo>
                    <a:pt x="26" y="10"/>
                  </a:lnTo>
                  <a:lnTo>
                    <a:pt x="34" y="4"/>
                  </a:lnTo>
                  <a:lnTo>
                    <a:pt x="40" y="0"/>
                  </a:lnTo>
                  <a:lnTo>
                    <a:pt x="53" y="2"/>
                  </a:lnTo>
                  <a:lnTo>
                    <a:pt x="64" y="9"/>
                  </a:lnTo>
                  <a:lnTo>
                    <a:pt x="69" y="18"/>
                  </a:lnTo>
                  <a:lnTo>
                    <a:pt x="71" y="27"/>
                  </a:lnTo>
                  <a:lnTo>
                    <a:pt x="71" y="38"/>
                  </a:lnTo>
                  <a:lnTo>
                    <a:pt x="71" y="48"/>
                  </a:lnTo>
                  <a:lnTo>
                    <a:pt x="70" y="57"/>
                  </a:lnTo>
                  <a:lnTo>
                    <a:pt x="7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92" name="Freeform 41"/>
            <p:cNvSpPr>
              <a:spLocks/>
            </p:cNvSpPr>
            <p:nvPr/>
          </p:nvSpPr>
          <p:spPr bwMode="auto">
            <a:xfrm>
              <a:off x="2233" y="2336"/>
              <a:ext cx="105" cy="73"/>
            </a:xfrm>
            <a:custGeom>
              <a:avLst/>
              <a:gdLst>
                <a:gd name="T0" fmla="*/ 105 w 105"/>
                <a:gd name="T1" fmla="*/ 19 h 73"/>
                <a:gd name="T2" fmla="*/ 102 w 105"/>
                <a:gd name="T3" fmla="*/ 23 h 73"/>
                <a:gd name="T4" fmla="*/ 96 w 105"/>
                <a:gd name="T5" fmla="*/ 27 h 73"/>
                <a:gd name="T6" fmla="*/ 86 w 105"/>
                <a:gd name="T7" fmla="*/ 32 h 73"/>
                <a:gd name="T8" fmla="*/ 73 w 105"/>
                <a:gd name="T9" fmla="*/ 36 h 73"/>
                <a:gd name="T10" fmla="*/ 60 w 105"/>
                <a:gd name="T11" fmla="*/ 40 h 73"/>
                <a:gd name="T12" fmla="*/ 47 w 105"/>
                <a:gd name="T13" fmla="*/ 43 h 73"/>
                <a:gd name="T14" fmla="*/ 36 w 105"/>
                <a:gd name="T15" fmla="*/ 41 h 73"/>
                <a:gd name="T16" fmla="*/ 26 w 105"/>
                <a:gd name="T17" fmla="*/ 39 h 73"/>
                <a:gd name="T18" fmla="*/ 26 w 105"/>
                <a:gd name="T19" fmla="*/ 43 h 73"/>
                <a:gd name="T20" fmla="*/ 30 w 105"/>
                <a:gd name="T21" fmla="*/ 47 h 73"/>
                <a:gd name="T22" fmla="*/ 36 w 105"/>
                <a:gd name="T23" fmla="*/ 51 h 73"/>
                <a:gd name="T24" fmla="*/ 41 w 105"/>
                <a:gd name="T25" fmla="*/ 56 h 73"/>
                <a:gd name="T26" fmla="*/ 46 w 105"/>
                <a:gd name="T27" fmla="*/ 60 h 73"/>
                <a:gd name="T28" fmla="*/ 50 w 105"/>
                <a:gd name="T29" fmla="*/ 64 h 73"/>
                <a:gd name="T30" fmla="*/ 50 w 105"/>
                <a:gd name="T31" fmla="*/ 69 h 73"/>
                <a:gd name="T32" fmla="*/ 46 w 105"/>
                <a:gd name="T33" fmla="*/ 73 h 73"/>
                <a:gd name="T34" fmla="*/ 32 w 105"/>
                <a:gd name="T35" fmla="*/ 66 h 73"/>
                <a:gd name="T36" fmla="*/ 21 w 105"/>
                <a:gd name="T37" fmla="*/ 57 h 73"/>
                <a:gd name="T38" fmla="*/ 12 w 105"/>
                <a:gd name="T39" fmla="*/ 47 h 73"/>
                <a:gd name="T40" fmla="*/ 7 w 105"/>
                <a:gd name="T41" fmla="*/ 34 h 73"/>
                <a:gd name="T42" fmla="*/ 3 w 105"/>
                <a:gd name="T43" fmla="*/ 22 h 73"/>
                <a:gd name="T44" fmla="*/ 2 w 105"/>
                <a:gd name="T45" fmla="*/ 12 h 73"/>
                <a:gd name="T46" fmla="*/ 0 w 105"/>
                <a:gd name="T47" fmla="*/ 4 h 73"/>
                <a:gd name="T48" fmla="*/ 2 w 105"/>
                <a:gd name="T49" fmla="*/ 0 h 73"/>
                <a:gd name="T50" fmla="*/ 17 w 105"/>
                <a:gd name="T51" fmla="*/ 10 h 73"/>
                <a:gd name="T52" fmla="*/ 32 w 105"/>
                <a:gd name="T53" fmla="*/ 17 h 73"/>
                <a:gd name="T54" fmla="*/ 47 w 105"/>
                <a:gd name="T55" fmla="*/ 21 h 73"/>
                <a:gd name="T56" fmla="*/ 62 w 105"/>
                <a:gd name="T57" fmla="*/ 21 h 73"/>
                <a:gd name="T58" fmla="*/ 75 w 105"/>
                <a:gd name="T59" fmla="*/ 19 h 73"/>
                <a:gd name="T60" fmla="*/ 86 w 105"/>
                <a:gd name="T61" fmla="*/ 18 h 73"/>
                <a:gd name="T62" fmla="*/ 97 w 105"/>
                <a:gd name="T63" fmla="*/ 18 h 73"/>
                <a:gd name="T64" fmla="*/ 105 w 105"/>
                <a:gd name="T65" fmla="*/ 19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5" h="73">
                  <a:moveTo>
                    <a:pt x="105" y="19"/>
                  </a:moveTo>
                  <a:lnTo>
                    <a:pt x="102" y="23"/>
                  </a:lnTo>
                  <a:lnTo>
                    <a:pt x="96" y="27"/>
                  </a:lnTo>
                  <a:lnTo>
                    <a:pt x="86" y="32"/>
                  </a:lnTo>
                  <a:lnTo>
                    <a:pt x="73" y="36"/>
                  </a:lnTo>
                  <a:lnTo>
                    <a:pt x="60" y="40"/>
                  </a:lnTo>
                  <a:lnTo>
                    <a:pt x="47" y="43"/>
                  </a:lnTo>
                  <a:lnTo>
                    <a:pt x="36" y="41"/>
                  </a:lnTo>
                  <a:lnTo>
                    <a:pt x="26" y="39"/>
                  </a:lnTo>
                  <a:lnTo>
                    <a:pt x="26" y="43"/>
                  </a:lnTo>
                  <a:lnTo>
                    <a:pt x="30" y="47"/>
                  </a:lnTo>
                  <a:lnTo>
                    <a:pt x="36" y="51"/>
                  </a:lnTo>
                  <a:lnTo>
                    <a:pt x="41" y="56"/>
                  </a:lnTo>
                  <a:lnTo>
                    <a:pt x="46" y="60"/>
                  </a:lnTo>
                  <a:lnTo>
                    <a:pt x="50" y="64"/>
                  </a:lnTo>
                  <a:lnTo>
                    <a:pt x="50" y="69"/>
                  </a:lnTo>
                  <a:lnTo>
                    <a:pt x="46" y="73"/>
                  </a:lnTo>
                  <a:lnTo>
                    <a:pt x="32" y="66"/>
                  </a:lnTo>
                  <a:lnTo>
                    <a:pt x="21" y="57"/>
                  </a:lnTo>
                  <a:lnTo>
                    <a:pt x="12" y="47"/>
                  </a:lnTo>
                  <a:lnTo>
                    <a:pt x="7" y="34"/>
                  </a:lnTo>
                  <a:lnTo>
                    <a:pt x="3" y="22"/>
                  </a:lnTo>
                  <a:lnTo>
                    <a:pt x="2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7" y="10"/>
                  </a:lnTo>
                  <a:lnTo>
                    <a:pt x="32" y="17"/>
                  </a:lnTo>
                  <a:lnTo>
                    <a:pt x="47" y="21"/>
                  </a:lnTo>
                  <a:lnTo>
                    <a:pt x="62" y="21"/>
                  </a:lnTo>
                  <a:lnTo>
                    <a:pt x="75" y="19"/>
                  </a:lnTo>
                  <a:lnTo>
                    <a:pt x="86" y="18"/>
                  </a:lnTo>
                  <a:lnTo>
                    <a:pt x="97" y="18"/>
                  </a:lnTo>
                  <a:lnTo>
                    <a:pt x="10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93" name="Freeform 43"/>
            <p:cNvSpPr>
              <a:spLocks/>
            </p:cNvSpPr>
            <p:nvPr/>
          </p:nvSpPr>
          <p:spPr bwMode="auto">
            <a:xfrm>
              <a:off x="1504" y="2571"/>
              <a:ext cx="320" cy="696"/>
            </a:xfrm>
            <a:custGeom>
              <a:avLst/>
              <a:gdLst>
                <a:gd name="T0" fmla="*/ 152 w 320"/>
                <a:gd name="T1" fmla="*/ 71 h 696"/>
                <a:gd name="T2" fmla="*/ 161 w 320"/>
                <a:gd name="T3" fmla="*/ 37 h 696"/>
                <a:gd name="T4" fmla="*/ 39 w 320"/>
                <a:gd name="T5" fmla="*/ 26 h 696"/>
                <a:gd name="T6" fmla="*/ 23 w 320"/>
                <a:gd name="T7" fmla="*/ 69 h 696"/>
                <a:gd name="T8" fmla="*/ 26 w 320"/>
                <a:gd name="T9" fmla="*/ 98 h 696"/>
                <a:gd name="T10" fmla="*/ 57 w 320"/>
                <a:gd name="T11" fmla="*/ 99 h 696"/>
                <a:gd name="T12" fmla="*/ 126 w 320"/>
                <a:gd name="T13" fmla="*/ 101 h 696"/>
                <a:gd name="T14" fmla="*/ 197 w 320"/>
                <a:gd name="T15" fmla="*/ 103 h 696"/>
                <a:gd name="T16" fmla="*/ 231 w 320"/>
                <a:gd name="T17" fmla="*/ 105 h 696"/>
                <a:gd name="T18" fmla="*/ 268 w 320"/>
                <a:gd name="T19" fmla="*/ 188 h 696"/>
                <a:gd name="T20" fmla="*/ 290 w 320"/>
                <a:gd name="T21" fmla="*/ 362 h 696"/>
                <a:gd name="T22" fmla="*/ 302 w 320"/>
                <a:gd name="T23" fmla="*/ 554 h 696"/>
                <a:gd name="T24" fmla="*/ 307 w 320"/>
                <a:gd name="T25" fmla="*/ 685 h 696"/>
                <a:gd name="T26" fmla="*/ 275 w 320"/>
                <a:gd name="T27" fmla="*/ 676 h 696"/>
                <a:gd name="T28" fmla="*/ 266 w 320"/>
                <a:gd name="T29" fmla="*/ 546 h 696"/>
                <a:gd name="T30" fmla="*/ 249 w 320"/>
                <a:gd name="T31" fmla="*/ 362 h 696"/>
                <a:gd name="T32" fmla="*/ 229 w 320"/>
                <a:gd name="T33" fmla="*/ 206 h 696"/>
                <a:gd name="T34" fmla="*/ 217 w 320"/>
                <a:gd name="T35" fmla="*/ 157 h 696"/>
                <a:gd name="T36" fmla="*/ 214 w 320"/>
                <a:gd name="T37" fmla="*/ 146 h 696"/>
                <a:gd name="T38" fmla="*/ 204 w 320"/>
                <a:gd name="T39" fmla="*/ 137 h 696"/>
                <a:gd name="T40" fmla="*/ 190 w 320"/>
                <a:gd name="T41" fmla="*/ 133 h 696"/>
                <a:gd name="T42" fmla="*/ 164 w 320"/>
                <a:gd name="T43" fmla="*/ 131 h 696"/>
                <a:gd name="T44" fmla="*/ 112 w 320"/>
                <a:gd name="T45" fmla="*/ 128 h 696"/>
                <a:gd name="T46" fmla="*/ 56 w 320"/>
                <a:gd name="T47" fmla="*/ 125 h 696"/>
                <a:gd name="T48" fmla="*/ 17 w 320"/>
                <a:gd name="T49" fmla="*/ 124 h 696"/>
                <a:gd name="T50" fmla="*/ 4 w 320"/>
                <a:gd name="T51" fmla="*/ 112 h 696"/>
                <a:gd name="T52" fmla="*/ 0 w 320"/>
                <a:gd name="T53" fmla="*/ 77 h 696"/>
                <a:gd name="T54" fmla="*/ 6 w 320"/>
                <a:gd name="T55" fmla="*/ 38 h 696"/>
                <a:gd name="T56" fmla="*/ 22 w 320"/>
                <a:gd name="T57" fmla="*/ 8 h 696"/>
                <a:gd name="T58" fmla="*/ 244 w 320"/>
                <a:gd name="T59" fmla="*/ 4 h 696"/>
                <a:gd name="T60" fmla="*/ 270 w 320"/>
                <a:gd name="T61" fmla="*/ 13 h 696"/>
                <a:gd name="T62" fmla="*/ 292 w 320"/>
                <a:gd name="T63" fmla="*/ 32 h 696"/>
                <a:gd name="T64" fmla="*/ 309 w 320"/>
                <a:gd name="T65" fmla="*/ 59 h 696"/>
                <a:gd name="T66" fmla="*/ 320 w 320"/>
                <a:gd name="T67" fmla="*/ 92 h 696"/>
                <a:gd name="T68" fmla="*/ 305 w 320"/>
                <a:gd name="T69" fmla="*/ 110 h 696"/>
                <a:gd name="T70" fmla="*/ 292 w 320"/>
                <a:gd name="T71" fmla="*/ 81 h 696"/>
                <a:gd name="T72" fmla="*/ 276 w 320"/>
                <a:gd name="T73" fmla="*/ 56 h 696"/>
                <a:gd name="T74" fmla="*/ 254 w 320"/>
                <a:gd name="T75" fmla="*/ 38 h 696"/>
                <a:gd name="T76" fmla="*/ 233 w 320"/>
                <a:gd name="T77" fmla="*/ 30 h 696"/>
                <a:gd name="T78" fmla="*/ 221 w 320"/>
                <a:gd name="T79" fmla="*/ 29 h 696"/>
                <a:gd name="T80" fmla="*/ 207 w 320"/>
                <a:gd name="T81" fmla="*/ 28 h 696"/>
                <a:gd name="T82" fmla="*/ 195 w 320"/>
                <a:gd name="T83" fmla="*/ 28 h 696"/>
                <a:gd name="T84" fmla="*/ 185 w 320"/>
                <a:gd name="T85" fmla="*/ 36 h 696"/>
                <a:gd name="T86" fmla="*/ 180 w 320"/>
                <a:gd name="T87" fmla="*/ 63 h 696"/>
                <a:gd name="T88" fmla="*/ 150 w 320"/>
                <a:gd name="T89" fmla="*/ 82 h 6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20" h="696">
                  <a:moveTo>
                    <a:pt x="150" y="82"/>
                  </a:moveTo>
                  <a:lnTo>
                    <a:pt x="152" y="71"/>
                  </a:lnTo>
                  <a:lnTo>
                    <a:pt x="156" y="54"/>
                  </a:lnTo>
                  <a:lnTo>
                    <a:pt x="161" y="37"/>
                  </a:lnTo>
                  <a:lnTo>
                    <a:pt x="165" y="26"/>
                  </a:lnTo>
                  <a:lnTo>
                    <a:pt x="39" y="26"/>
                  </a:lnTo>
                  <a:lnTo>
                    <a:pt x="27" y="46"/>
                  </a:lnTo>
                  <a:lnTo>
                    <a:pt x="23" y="69"/>
                  </a:lnTo>
                  <a:lnTo>
                    <a:pt x="25" y="90"/>
                  </a:lnTo>
                  <a:lnTo>
                    <a:pt x="26" y="98"/>
                  </a:lnTo>
                  <a:lnTo>
                    <a:pt x="35" y="98"/>
                  </a:lnTo>
                  <a:lnTo>
                    <a:pt x="57" y="99"/>
                  </a:lnTo>
                  <a:lnTo>
                    <a:pt x="90" y="99"/>
                  </a:lnTo>
                  <a:lnTo>
                    <a:pt x="126" y="101"/>
                  </a:lnTo>
                  <a:lnTo>
                    <a:pt x="164" y="102"/>
                  </a:lnTo>
                  <a:lnTo>
                    <a:pt x="197" y="103"/>
                  </a:lnTo>
                  <a:lnTo>
                    <a:pt x="220" y="103"/>
                  </a:lnTo>
                  <a:lnTo>
                    <a:pt x="231" y="105"/>
                  </a:lnTo>
                  <a:lnTo>
                    <a:pt x="251" y="131"/>
                  </a:lnTo>
                  <a:lnTo>
                    <a:pt x="268" y="188"/>
                  </a:lnTo>
                  <a:lnTo>
                    <a:pt x="281" y="269"/>
                  </a:lnTo>
                  <a:lnTo>
                    <a:pt x="290" y="362"/>
                  </a:lnTo>
                  <a:lnTo>
                    <a:pt x="298" y="460"/>
                  </a:lnTo>
                  <a:lnTo>
                    <a:pt x="302" y="554"/>
                  </a:lnTo>
                  <a:lnTo>
                    <a:pt x="306" y="631"/>
                  </a:lnTo>
                  <a:lnTo>
                    <a:pt x="307" y="685"/>
                  </a:lnTo>
                  <a:lnTo>
                    <a:pt x="276" y="696"/>
                  </a:lnTo>
                  <a:lnTo>
                    <a:pt x="275" y="676"/>
                  </a:lnTo>
                  <a:lnTo>
                    <a:pt x="271" y="623"/>
                  </a:lnTo>
                  <a:lnTo>
                    <a:pt x="266" y="546"/>
                  </a:lnTo>
                  <a:lnTo>
                    <a:pt x="258" y="456"/>
                  </a:lnTo>
                  <a:lnTo>
                    <a:pt x="249" y="362"/>
                  </a:lnTo>
                  <a:lnTo>
                    <a:pt x="240" y="276"/>
                  </a:lnTo>
                  <a:lnTo>
                    <a:pt x="229" y="206"/>
                  </a:lnTo>
                  <a:lnTo>
                    <a:pt x="219" y="163"/>
                  </a:lnTo>
                  <a:lnTo>
                    <a:pt x="217" y="157"/>
                  </a:lnTo>
                  <a:lnTo>
                    <a:pt x="216" y="150"/>
                  </a:lnTo>
                  <a:lnTo>
                    <a:pt x="214" y="146"/>
                  </a:lnTo>
                  <a:lnTo>
                    <a:pt x="210" y="141"/>
                  </a:lnTo>
                  <a:lnTo>
                    <a:pt x="204" y="137"/>
                  </a:lnTo>
                  <a:lnTo>
                    <a:pt x="198" y="135"/>
                  </a:lnTo>
                  <a:lnTo>
                    <a:pt x="190" y="133"/>
                  </a:lnTo>
                  <a:lnTo>
                    <a:pt x="180" y="132"/>
                  </a:lnTo>
                  <a:lnTo>
                    <a:pt x="164" y="131"/>
                  </a:lnTo>
                  <a:lnTo>
                    <a:pt x="141" y="129"/>
                  </a:lnTo>
                  <a:lnTo>
                    <a:pt x="112" y="128"/>
                  </a:lnTo>
                  <a:lnTo>
                    <a:pt x="83" y="127"/>
                  </a:lnTo>
                  <a:lnTo>
                    <a:pt x="56" y="125"/>
                  </a:lnTo>
                  <a:lnTo>
                    <a:pt x="33" y="125"/>
                  </a:lnTo>
                  <a:lnTo>
                    <a:pt x="17" y="124"/>
                  </a:lnTo>
                  <a:lnTo>
                    <a:pt x="10" y="124"/>
                  </a:lnTo>
                  <a:lnTo>
                    <a:pt x="4" y="112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1" y="58"/>
                  </a:lnTo>
                  <a:lnTo>
                    <a:pt x="6" y="38"/>
                  </a:lnTo>
                  <a:lnTo>
                    <a:pt x="13" y="21"/>
                  </a:lnTo>
                  <a:lnTo>
                    <a:pt x="22" y="8"/>
                  </a:lnTo>
                  <a:lnTo>
                    <a:pt x="31" y="0"/>
                  </a:lnTo>
                  <a:lnTo>
                    <a:pt x="244" y="4"/>
                  </a:lnTo>
                  <a:lnTo>
                    <a:pt x="258" y="7"/>
                  </a:lnTo>
                  <a:lnTo>
                    <a:pt x="270" y="13"/>
                  </a:lnTo>
                  <a:lnTo>
                    <a:pt x="281" y="21"/>
                  </a:lnTo>
                  <a:lnTo>
                    <a:pt x="292" y="32"/>
                  </a:lnTo>
                  <a:lnTo>
                    <a:pt x="301" y="45"/>
                  </a:lnTo>
                  <a:lnTo>
                    <a:pt x="309" y="59"/>
                  </a:lnTo>
                  <a:lnTo>
                    <a:pt x="315" y="75"/>
                  </a:lnTo>
                  <a:lnTo>
                    <a:pt x="320" y="92"/>
                  </a:lnTo>
                  <a:lnTo>
                    <a:pt x="313" y="125"/>
                  </a:lnTo>
                  <a:lnTo>
                    <a:pt x="305" y="110"/>
                  </a:lnTo>
                  <a:lnTo>
                    <a:pt x="298" y="94"/>
                  </a:lnTo>
                  <a:lnTo>
                    <a:pt x="292" y="81"/>
                  </a:lnTo>
                  <a:lnTo>
                    <a:pt x="285" y="68"/>
                  </a:lnTo>
                  <a:lnTo>
                    <a:pt x="276" y="56"/>
                  </a:lnTo>
                  <a:lnTo>
                    <a:pt x="267" y="46"/>
                  </a:lnTo>
                  <a:lnTo>
                    <a:pt x="254" y="38"/>
                  </a:lnTo>
                  <a:lnTo>
                    <a:pt x="237" y="32"/>
                  </a:lnTo>
                  <a:lnTo>
                    <a:pt x="233" y="30"/>
                  </a:lnTo>
                  <a:lnTo>
                    <a:pt x="228" y="29"/>
                  </a:lnTo>
                  <a:lnTo>
                    <a:pt x="221" y="29"/>
                  </a:lnTo>
                  <a:lnTo>
                    <a:pt x="214" y="28"/>
                  </a:lnTo>
                  <a:lnTo>
                    <a:pt x="207" y="28"/>
                  </a:lnTo>
                  <a:lnTo>
                    <a:pt x="201" y="28"/>
                  </a:lnTo>
                  <a:lnTo>
                    <a:pt x="195" y="28"/>
                  </a:lnTo>
                  <a:lnTo>
                    <a:pt x="190" y="28"/>
                  </a:lnTo>
                  <a:lnTo>
                    <a:pt x="185" y="36"/>
                  </a:lnTo>
                  <a:lnTo>
                    <a:pt x="182" y="46"/>
                  </a:lnTo>
                  <a:lnTo>
                    <a:pt x="180" y="63"/>
                  </a:lnTo>
                  <a:lnTo>
                    <a:pt x="176" y="86"/>
                  </a:lnTo>
                  <a:lnTo>
                    <a:pt x="15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94" name="Freeform 44"/>
            <p:cNvSpPr>
              <a:spLocks/>
            </p:cNvSpPr>
            <p:nvPr/>
          </p:nvSpPr>
          <p:spPr bwMode="auto">
            <a:xfrm>
              <a:off x="2441" y="2616"/>
              <a:ext cx="70" cy="313"/>
            </a:xfrm>
            <a:custGeom>
              <a:avLst/>
              <a:gdLst>
                <a:gd name="T0" fmla="*/ 27 w 70"/>
                <a:gd name="T1" fmla="*/ 303 h 313"/>
                <a:gd name="T2" fmla="*/ 18 w 70"/>
                <a:gd name="T3" fmla="*/ 254 h 313"/>
                <a:gd name="T4" fmla="*/ 7 w 70"/>
                <a:gd name="T5" fmla="*/ 153 h 313"/>
                <a:gd name="T6" fmla="*/ 0 w 70"/>
                <a:gd name="T7" fmla="*/ 53 h 313"/>
                <a:gd name="T8" fmla="*/ 0 w 70"/>
                <a:gd name="T9" fmla="*/ 0 h 313"/>
                <a:gd name="T10" fmla="*/ 7 w 70"/>
                <a:gd name="T11" fmla="*/ 13 h 313"/>
                <a:gd name="T12" fmla="*/ 15 w 70"/>
                <a:gd name="T13" fmla="*/ 41 h 313"/>
                <a:gd name="T14" fmla="*/ 24 w 70"/>
                <a:gd name="T15" fmla="*/ 83 h 313"/>
                <a:gd name="T16" fmla="*/ 32 w 70"/>
                <a:gd name="T17" fmla="*/ 130 h 313"/>
                <a:gd name="T18" fmla="*/ 40 w 70"/>
                <a:gd name="T19" fmla="*/ 181 h 313"/>
                <a:gd name="T20" fmla="*/ 49 w 70"/>
                <a:gd name="T21" fmla="*/ 228 h 313"/>
                <a:gd name="T22" fmla="*/ 56 w 70"/>
                <a:gd name="T23" fmla="*/ 267 h 313"/>
                <a:gd name="T24" fmla="*/ 62 w 70"/>
                <a:gd name="T25" fmla="*/ 293 h 313"/>
                <a:gd name="T26" fmla="*/ 65 w 70"/>
                <a:gd name="T27" fmla="*/ 298 h 313"/>
                <a:gd name="T28" fmla="*/ 67 w 70"/>
                <a:gd name="T29" fmla="*/ 303 h 313"/>
                <a:gd name="T30" fmla="*/ 70 w 70"/>
                <a:gd name="T31" fmla="*/ 308 h 313"/>
                <a:gd name="T32" fmla="*/ 69 w 70"/>
                <a:gd name="T33" fmla="*/ 313 h 313"/>
                <a:gd name="T34" fmla="*/ 27 w 70"/>
                <a:gd name="T35" fmla="*/ 303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0" h="313">
                  <a:moveTo>
                    <a:pt x="27" y="303"/>
                  </a:moveTo>
                  <a:lnTo>
                    <a:pt x="18" y="254"/>
                  </a:lnTo>
                  <a:lnTo>
                    <a:pt x="7" y="1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5" y="41"/>
                  </a:lnTo>
                  <a:lnTo>
                    <a:pt x="24" y="83"/>
                  </a:lnTo>
                  <a:lnTo>
                    <a:pt x="32" y="130"/>
                  </a:lnTo>
                  <a:lnTo>
                    <a:pt x="40" y="181"/>
                  </a:lnTo>
                  <a:lnTo>
                    <a:pt x="49" y="228"/>
                  </a:lnTo>
                  <a:lnTo>
                    <a:pt x="56" y="267"/>
                  </a:lnTo>
                  <a:lnTo>
                    <a:pt x="62" y="293"/>
                  </a:lnTo>
                  <a:lnTo>
                    <a:pt x="65" y="298"/>
                  </a:lnTo>
                  <a:lnTo>
                    <a:pt x="67" y="303"/>
                  </a:lnTo>
                  <a:lnTo>
                    <a:pt x="70" y="308"/>
                  </a:lnTo>
                  <a:lnTo>
                    <a:pt x="69" y="313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95" name="Freeform 47"/>
            <p:cNvSpPr>
              <a:spLocks/>
            </p:cNvSpPr>
            <p:nvPr/>
          </p:nvSpPr>
          <p:spPr bwMode="auto">
            <a:xfrm>
              <a:off x="2576" y="3008"/>
              <a:ext cx="99" cy="32"/>
            </a:xfrm>
            <a:custGeom>
              <a:avLst/>
              <a:gdLst>
                <a:gd name="T0" fmla="*/ 99 w 99"/>
                <a:gd name="T1" fmla="*/ 2 h 32"/>
                <a:gd name="T2" fmla="*/ 96 w 99"/>
                <a:gd name="T3" fmla="*/ 7 h 32"/>
                <a:gd name="T4" fmla="*/ 87 w 99"/>
                <a:gd name="T5" fmla="*/ 14 h 32"/>
                <a:gd name="T6" fmla="*/ 72 w 99"/>
                <a:gd name="T7" fmla="*/ 19 h 32"/>
                <a:gd name="T8" fmla="*/ 55 w 99"/>
                <a:gd name="T9" fmla="*/ 24 h 32"/>
                <a:gd name="T10" fmla="*/ 36 w 99"/>
                <a:gd name="T11" fmla="*/ 30 h 32"/>
                <a:gd name="T12" fmla="*/ 21 w 99"/>
                <a:gd name="T13" fmla="*/ 32 h 32"/>
                <a:gd name="T14" fmla="*/ 8 w 99"/>
                <a:gd name="T15" fmla="*/ 32 h 32"/>
                <a:gd name="T16" fmla="*/ 0 w 99"/>
                <a:gd name="T17" fmla="*/ 31 h 32"/>
                <a:gd name="T18" fmla="*/ 1 w 99"/>
                <a:gd name="T19" fmla="*/ 24 h 32"/>
                <a:gd name="T20" fmla="*/ 10 w 99"/>
                <a:gd name="T21" fmla="*/ 19 h 32"/>
                <a:gd name="T22" fmla="*/ 25 w 99"/>
                <a:gd name="T23" fmla="*/ 13 h 32"/>
                <a:gd name="T24" fmla="*/ 42 w 99"/>
                <a:gd name="T25" fmla="*/ 6 h 32"/>
                <a:gd name="T26" fmla="*/ 61 w 99"/>
                <a:gd name="T27" fmla="*/ 2 h 32"/>
                <a:gd name="T28" fmla="*/ 78 w 99"/>
                <a:gd name="T29" fmla="*/ 0 h 32"/>
                <a:gd name="T30" fmla="*/ 91 w 99"/>
                <a:gd name="T31" fmla="*/ 0 h 32"/>
                <a:gd name="T32" fmla="*/ 99 w 99"/>
                <a:gd name="T33" fmla="*/ 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" h="32">
                  <a:moveTo>
                    <a:pt x="99" y="2"/>
                  </a:moveTo>
                  <a:lnTo>
                    <a:pt x="96" y="7"/>
                  </a:lnTo>
                  <a:lnTo>
                    <a:pt x="87" y="14"/>
                  </a:lnTo>
                  <a:lnTo>
                    <a:pt x="72" y="19"/>
                  </a:lnTo>
                  <a:lnTo>
                    <a:pt x="55" y="24"/>
                  </a:lnTo>
                  <a:lnTo>
                    <a:pt x="36" y="30"/>
                  </a:lnTo>
                  <a:lnTo>
                    <a:pt x="21" y="32"/>
                  </a:lnTo>
                  <a:lnTo>
                    <a:pt x="8" y="32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10" y="19"/>
                  </a:lnTo>
                  <a:lnTo>
                    <a:pt x="25" y="13"/>
                  </a:lnTo>
                  <a:lnTo>
                    <a:pt x="42" y="6"/>
                  </a:lnTo>
                  <a:lnTo>
                    <a:pt x="61" y="2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9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96" name="Freeform 48"/>
            <p:cNvSpPr>
              <a:spLocks/>
            </p:cNvSpPr>
            <p:nvPr/>
          </p:nvSpPr>
          <p:spPr bwMode="auto">
            <a:xfrm>
              <a:off x="2563" y="3049"/>
              <a:ext cx="92" cy="34"/>
            </a:xfrm>
            <a:custGeom>
              <a:avLst/>
              <a:gdLst>
                <a:gd name="T0" fmla="*/ 92 w 92"/>
                <a:gd name="T1" fmla="*/ 3 h 34"/>
                <a:gd name="T2" fmla="*/ 89 w 92"/>
                <a:gd name="T3" fmla="*/ 5 h 34"/>
                <a:gd name="T4" fmla="*/ 79 w 92"/>
                <a:gd name="T5" fmla="*/ 11 h 34"/>
                <a:gd name="T6" fmla="*/ 65 w 92"/>
                <a:gd name="T7" fmla="*/ 16 h 34"/>
                <a:gd name="T8" fmla="*/ 51 w 92"/>
                <a:gd name="T9" fmla="*/ 21 h 34"/>
                <a:gd name="T10" fmla="*/ 35 w 92"/>
                <a:gd name="T11" fmla="*/ 26 h 34"/>
                <a:gd name="T12" fmla="*/ 21 w 92"/>
                <a:gd name="T13" fmla="*/ 30 h 34"/>
                <a:gd name="T14" fmla="*/ 12 w 92"/>
                <a:gd name="T15" fmla="*/ 33 h 34"/>
                <a:gd name="T16" fmla="*/ 7 w 92"/>
                <a:gd name="T17" fmla="*/ 34 h 34"/>
                <a:gd name="T18" fmla="*/ 5 w 92"/>
                <a:gd name="T19" fmla="*/ 32 h 34"/>
                <a:gd name="T20" fmla="*/ 1 w 92"/>
                <a:gd name="T21" fmla="*/ 29 h 34"/>
                <a:gd name="T22" fmla="*/ 0 w 92"/>
                <a:gd name="T23" fmla="*/ 28 h 34"/>
                <a:gd name="T24" fmla="*/ 0 w 92"/>
                <a:gd name="T25" fmla="*/ 24 h 34"/>
                <a:gd name="T26" fmla="*/ 7 w 92"/>
                <a:gd name="T27" fmla="*/ 20 h 34"/>
                <a:gd name="T28" fmla="*/ 17 w 92"/>
                <a:gd name="T29" fmla="*/ 15 h 34"/>
                <a:gd name="T30" fmla="*/ 30 w 92"/>
                <a:gd name="T31" fmla="*/ 11 h 34"/>
                <a:gd name="T32" fmla="*/ 44 w 92"/>
                <a:gd name="T33" fmla="*/ 5 h 34"/>
                <a:gd name="T34" fmla="*/ 59 w 92"/>
                <a:gd name="T35" fmla="*/ 3 h 34"/>
                <a:gd name="T36" fmla="*/ 72 w 92"/>
                <a:gd name="T37" fmla="*/ 0 h 34"/>
                <a:gd name="T38" fmla="*/ 83 w 92"/>
                <a:gd name="T39" fmla="*/ 0 h 34"/>
                <a:gd name="T40" fmla="*/ 92 w 92"/>
                <a:gd name="T41" fmla="*/ 3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34">
                  <a:moveTo>
                    <a:pt x="92" y="3"/>
                  </a:moveTo>
                  <a:lnTo>
                    <a:pt x="89" y="5"/>
                  </a:lnTo>
                  <a:lnTo>
                    <a:pt x="79" y="11"/>
                  </a:lnTo>
                  <a:lnTo>
                    <a:pt x="65" y="16"/>
                  </a:lnTo>
                  <a:lnTo>
                    <a:pt x="51" y="21"/>
                  </a:lnTo>
                  <a:lnTo>
                    <a:pt x="35" y="26"/>
                  </a:lnTo>
                  <a:lnTo>
                    <a:pt x="21" y="30"/>
                  </a:lnTo>
                  <a:lnTo>
                    <a:pt x="12" y="33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7" y="20"/>
                  </a:lnTo>
                  <a:lnTo>
                    <a:pt x="17" y="15"/>
                  </a:lnTo>
                  <a:lnTo>
                    <a:pt x="30" y="11"/>
                  </a:lnTo>
                  <a:lnTo>
                    <a:pt x="44" y="5"/>
                  </a:lnTo>
                  <a:lnTo>
                    <a:pt x="59" y="3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97" name="Freeform 49"/>
            <p:cNvSpPr>
              <a:spLocks/>
            </p:cNvSpPr>
            <p:nvPr/>
          </p:nvSpPr>
          <p:spPr bwMode="auto">
            <a:xfrm>
              <a:off x="2362" y="3077"/>
              <a:ext cx="287" cy="76"/>
            </a:xfrm>
            <a:custGeom>
              <a:avLst/>
              <a:gdLst>
                <a:gd name="T0" fmla="*/ 282 w 287"/>
                <a:gd name="T1" fmla="*/ 22 h 76"/>
                <a:gd name="T2" fmla="*/ 274 w 287"/>
                <a:gd name="T3" fmla="*/ 35 h 76"/>
                <a:gd name="T4" fmla="*/ 264 w 287"/>
                <a:gd name="T5" fmla="*/ 45 h 76"/>
                <a:gd name="T6" fmla="*/ 252 w 287"/>
                <a:gd name="T7" fmla="*/ 54 h 76"/>
                <a:gd name="T8" fmla="*/ 239 w 287"/>
                <a:gd name="T9" fmla="*/ 62 h 76"/>
                <a:gd name="T10" fmla="*/ 224 w 287"/>
                <a:gd name="T11" fmla="*/ 67 h 76"/>
                <a:gd name="T12" fmla="*/ 209 w 287"/>
                <a:gd name="T13" fmla="*/ 73 h 76"/>
                <a:gd name="T14" fmla="*/ 194 w 287"/>
                <a:gd name="T15" fmla="*/ 75 h 76"/>
                <a:gd name="T16" fmla="*/ 179 w 287"/>
                <a:gd name="T17" fmla="*/ 76 h 76"/>
                <a:gd name="T18" fmla="*/ 163 w 287"/>
                <a:gd name="T19" fmla="*/ 75 h 76"/>
                <a:gd name="T20" fmla="*/ 150 w 287"/>
                <a:gd name="T21" fmla="*/ 73 h 76"/>
                <a:gd name="T22" fmla="*/ 138 w 287"/>
                <a:gd name="T23" fmla="*/ 69 h 76"/>
                <a:gd name="T24" fmla="*/ 125 w 287"/>
                <a:gd name="T25" fmla="*/ 65 h 76"/>
                <a:gd name="T26" fmla="*/ 112 w 287"/>
                <a:gd name="T27" fmla="*/ 59 h 76"/>
                <a:gd name="T28" fmla="*/ 98 w 287"/>
                <a:gd name="T29" fmla="*/ 53 h 76"/>
                <a:gd name="T30" fmla="*/ 81 w 287"/>
                <a:gd name="T31" fmla="*/ 46 h 76"/>
                <a:gd name="T32" fmla="*/ 62 w 287"/>
                <a:gd name="T33" fmla="*/ 39 h 76"/>
                <a:gd name="T34" fmla="*/ 54 w 287"/>
                <a:gd name="T35" fmla="*/ 36 h 76"/>
                <a:gd name="T36" fmla="*/ 45 w 287"/>
                <a:gd name="T37" fmla="*/ 33 h 76"/>
                <a:gd name="T38" fmla="*/ 34 w 287"/>
                <a:gd name="T39" fmla="*/ 30 h 76"/>
                <a:gd name="T40" fmla="*/ 24 w 287"/>
                <a:gd name="T41" fmla="*/ 27 h 76"/>
                <a:gd name="T42" fmla="*/ 15 w 287"/>
                <a:gd name="T43" fmla="*/ 23 h 76"/>
                <a:gd name="T44" fmla="*/ 7 w 287"/>
                <a:gd name="T45" fmla="*/ 20 h 76"/>
                <a:gd name="T46" fmla="*/ 2 w 287"/>
                <a:gd name="T47" fmla="*/ 17 h 76"/>
                <a:gd name="T48" fmla="*/ 0 w 287"/>
                <a:gd name="T49" fmla="*/ 15 h 76"/>
                <a:gd name="T50" fmla="*/ 7 w 287"/>
                <a:gd name="T51" fmla="*/ 13 h 76"/>
                <a:gd name="T52" fmla="*/ 13 w 287"/>
                <a:gd name="T53" fmla="*/ 10 h 76"/>
                <a:gd name="T54" fmla="*/ 20 w 287"/>
                <a:gd name="T55" fmla="*/ 9 h 76"/>
                <a:gd name="T56" fmla="*/ 26 w 287"/>
                <a:gd name="T57" fmla="*/ 9 h 76"/>
                <a:gd name="T58" fmla="*/ 34 w 287"/>
                <a:gd name="T59" fmla="*/ 9 h 76"/>
                <a:gd name="T60" fmla="*/ 41 w 287"/>
                <a:gd name="T61" fmla="*/ 10 h 76"/>
                <a:gd name="T62" fmla="*/ 49 w 287"/>
                <a:gd name="T63" fmla="*/ 11 h 76"/>
                <a:gd name="T64" fmla="*/ 56 w 287"/>
                <a:gd name="T65" fmla="*/ 13 h 76"/>
                <a:gd name="T66" fmla="*/ 76 w 287"/>
                <a:gd name="T67" fmla="*/ 19 h 76"/>
                <a:gd name="T68" fmla="*/ 95 w 287"/>
                <a:gd name="T69" fmla="*/ 27 h 76"/>
                <a:gd name="T70" fmla="*/ 115 w 287"/>
                <a:gd name="T71" fmla="*/ 35 h 76"/>
                <a:gd name="T72" fmla="*/ 136 w 287"/>
                <a:gd name="T73" fmla="*/ 41 h 76"/>
                <a:gd name="T74" fmla="*/ 157 w 287"/>
                <a:gd name="T75" fmla="*/ 46 h 76"/>
                <a:gd name="T76" fmla="*/ 178 w 287"/>
                <a:gd name="T77" fmla="*/ 46 h 76"/>
                <a:gd name="T78" fmla="*/ 197 w 287"/>
                <a:gd name="T79" fmla="*/ 44 h 76"/>
                <a:gd name="T80" fmla="*/ 218 w 287"/>
                <a:gd name="T81" fmla="*/ 33 h 76"/>
                <a:gd name="T82" fmla="*/ 217 w 287"/>
                <a:gd name="T83" fmla="*/ 30 h 76"/>
                <a:gd name="T84" fmla="*/ 215 w 287"/>
                <a:gd name="T85" fmla="*/ 27 h 76"/>
                <a:gd name="T86" fmla="*/ 215 w 287"/>
                <a:gd name="T87" fmla="*/ 24 h 76"/>
                <a:gd name="T88" fmla="*/ 217 w 287"/>
                <a:gd name="T89" fmla="*/ 20 h 76"/>
                <a:gd name="T90" fmla="*/ 228 w 287"/>
                <a:gd name="T91" fmla="*/ 20 h 76"/>
                <a:gd name="T92" fmla="*/ 237 w 287"/>
                <a:gd name="T93" fmla="*/ 20 h 76"/>
                <a:gd name="T94" fmla="*/ 247 w 287"/>
                <a:gd name="T95" fmla="*/ 19 h 76"/>
                <a:gd name="T96" fmla="*/ 256 w 287"/>
                <a:gd name="T97" fmla="*/ 17 h 76"/>
                <a:gd name="T98" fmla="*/ 264 w 287"/>
                <a:gd name="T99" fmla="*/ 14 h 76"/>
                <a:gd name="T100" fmla="*/ 270 w 287"/>
                <a:gd name="T101" fmla="*/ 10 h 76"/>
                <a:gd name="T102" fmla="*/ 277 w 287"/>
                <a:gd name="T103" fmla="*/ 5 h 76"/>
                <a:gd name="T104" fmla="*/ 282 w 287"/>
                <a:gd name="T105" fmla="*/ 0 h 76"/>
                <a:gd name="T106" fmla="*/ 287 w 287"/>
                <a:gd name="T107" fmla="*/ 2 h 76"/>
                <a:gd name="T108" fmla="*/ 287 w 287"/>
                <a:gd name="T109" fmla="*/ 9 h 76"/>
                <a:gd name="T110" fmla="*/ 284 w 287"/>
                <a:gd name="T111" fmla="*/ 15 h 76"/>
                <a:gd name="T112" fmla="*/ 282 w 287"/>
                <a:gd name="T113" fmla="*/ 22 h 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7" h="76">
                  <a:moveTo>
                    <a:pt x="282" y="22"/>
                  </a:moveTo>
                  <a:lnTo>
                    <a:pt x="274" y="35"/>
                  </a:lnTo>
                  <a:lnTo>
                    <a:pt x="264" y="45"/>
                  </a:lnTo>
                  <a:lnTo>
                    <a:pt x="252" y="54"/>
                  </a:lnTo>
                  <a:lnTo>
                    <a:pt x="239" y="62"/>
                  </a:lnTo>
                  <a:lnTo>
                    <a:pt x="224" y="67"/>
                  </a:lnTo>
                  <a:lnTo>
                    <a:pt x="209" y="73"/>
                  </a:lnTo>
                  <a:lnTo>
                    <a:pt x="194" y="75"/>
                  </a:lnTo>
                  <a:lnTo>
                    <a:pt x="179" y="76"/>
                  </a:lnTo>
                  <a:lnTo>
                    <a:pt x="163" y="75"/>
                  </a:lnTo>
                  <a:lnTo>
                    <a:pt x="150" y="73"/>
                  </a:lnTo>
                  <a:lnTo>
                    <a:pt x="138" y="69"/>
                  </a:lnTo>
                  <a:lnTo>
                    <a:pt x="125" y="65"/>
                  </a:lnTo>
                  <a:lnTo>
                    <a:pt x="112" y="59"/>
                  </a:lnTo>
                  <a:lnTo>
                    <a:pt x="98" y="53"/>
                  </a:lnTo>
                  <a:lnTo>
                    <a:pt x="81" y="46"/>
                  </a:lnTo>
                  <a:lnTo>
                    <a:pt x="62" y="39"/>
                  </a:lnTo>
                  <a:lnTo>
                    <a:pt x="54" y="36"/>
                  </a:lnTo>
                  <a:lnTo>
                    <a:pt x="45" y="33"/>
                  </a:lnTo>
                  <a:lnTo>
                    <a:pt x="34" y="30"/>
                  </a:lnTo>
                  <a:lnTo>
                    <a:pt x="24" y="27"/>
                  </a:lnTo>
                  <a:lnTo>
                    <a:pt x="15" y="23"/>
                  </a:lnTo>
                  <a:lnTo>
                    <a:pt x="7" y="2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7" y="13"/>
                  </a:lnTo>
                  <a:lnTo>
                    <a:pt x="13" y="10"/>
                  </a:lnTo>
                  <a:lnTo>
                    <a:pt x="20" y="9"/>
                  </a:lnTo>
                  <a:lnTo>
                    <a:pt x="26" y="9"/>
                  </a:lnTo>
                  <a:lnTo>
                    <a:pt x="34" y="9"/>
                  </a:lnTo>
                  <a:lnTo>
                    <a:pt x="41" y="10"/>
                  </a:lnTo>
                  <a:lnTo>
                    <a:pt x="49" y="11"/>
                  </a:lnTo>
                  <a:lnTo>
                    <a:pt x="56" y="13"/>
                  </a:lnTo>
                  <a:lnTo>
                    <a:pt x="76" y="19"/>
                  </a:lnTo>
                  <a:lnTo>
                    <a:pt x="95" y="27"/>
                  </a:lnTo>
                  <a:lnTo>
                    <a:pt x="115" y="35"/>
                  </a:lnTo>
                  <a:lnTo>
                    <a:pt x="136" y="41"/>
                  </a:lnTo>
                  <a:lnTo>
                    <a:pt x="157" y="46"/>
                  </a:lnTo>
                  <a:lnTo>
                    <a:pt x="178" y="46"/>
                  </a:lnTo>
                  <a:lnTo>
                    <a:pt x="197" y="44"/>
                  </a:lnTo>
                  <a:lnTo>
                    <a:pt x="218" y="33"/>
                  </a:lnTo>
                  <a:lnTo>
                    <a:pt x="217" y="30"/>
                  </a:lnTo>
                  <a:lnTo>
                    <a:pt x="215" y="27"/>
                  </a:lnTo>
                  <a:lnTo>
                    <a:pt x="215" y="24"/>
                  </a:lnTo>
                  <a:lnTo>
                    <a:pt x="217" y="20"/>
                  </a:lnTo>
                  <a:lnTo>
                    <a:pt x="228" y="20"/>
                  </a:lnTo>
                  <a:lnTo>
                    <a:pt x="237" y="20"/>
                  </a:lnTo>
                  <a:lnTo>
                    <a:pt x="247" y="19"/>
                  </a:lnTo>
                  <a:lnTo>
                    <a:pt x="256" y="17"/>
                  </a:lnTo>
                  <a:lnTo>
                    <a:pt x="264" y="14"/>
                  </a:lnTo>
                  <a:lnTo>
                    <a:pt x="270" y="10"/>
                  </a:lnTo>
                  <a:lnTo>
                    <a:pt x="277" y="5"/>
                  </a:lnTo>
                  <a:lnTo>
                    <a:pt x="282" y="0"/>
                  </a:lnTo>
                  <a:lnTo>
                    <a:pt x="287" y="2"/>
                  </a:lnTo>
                  <a:lnTo>
                    <a:pt x="287" y="9"/>
                  </a:lnTo>
                  <a:lnTo>
                    <a:pt x="284" y="15"/>
                  </a:lnTo>
                  <a:lnTo>
                    <a:pt x="28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98" name="Freeform 50"/>
            <p:cNvSpPr>
              <a:spLocks/>
            </p:cNvSpPr>
            <p:nvPr/>
          </p:nvSpPr>
          <p:spPr bwMode="auto">
            <a:xfrm>
              <a:off x="2931" y="3074"/>
              <a:ext cx="353" cy="129"/>
            </a:xfrm>
            <a:custGeom>
              <a:avLst/>
              <a:gdLst>
                <a:gd name="T0" fmla="*/ 353 w 353"/>
                <a:gd name="T1" fmla="*/ 129 h 129"/>
                <a:gd name="T2" fmla="*/ 6 w 353"/>
                <a:gd name="T3" fmla="*/ 20 h 129"/>
                <a:gd name="T4" fmla="*/ 2 w 353"/>
                <a:gd name="T5" fmla="*/ 14 h 129"/>
                <a:gd name="T6" fmla="*/ 0 w 353"/>
                <a:gd name="T7" fmla="*/ 9 h 129"/>
                <a:gd name="T8" fmla="*/ 3 w 353"/>
                <a:gd name="T9" fmla="*/ 4 h 129"/>
                <a:gd name="T10" fmla="*/ 10 w 353"/>
                <a:gd name="T11" fmla="*/ 0 h 129"/>
                <a:gd name="T12" fmla="*/ 346 w 353"/>
                <a:gd name="T13" fmla="*/ 107 h 129"/>
                <a:gd name="T14" fmla="*/ 353 w 353"/>
                <a:gd name="T15" fmla="*/ 129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3" h="129">
                  <a:moveTo>
                    <a:pt x="353" y="129"/>
                  </a:moveTo>
                  <a:lnTo>
                    <a:pt x="6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10" y="0"/>
                  </a:lnTo>
                  <a:lnTo>
                    <a:pt x="346" y="107"/>
                  </a:lnTo>
                  <a:lnTo>
                    <a:pt x="35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699" name="Freeform 52"/>
            <p:cNvSpPr>
              <a:spLocks/>
            </p:cNvSpPr>
            <p:nvPr/>
          </p:nvSpPr>
          <p:spPr bwMode="auto">
            <a:xfrm>
              <a:off x="1749" y="3234"/>
              <a:ext cx="273" cy="241"/>
            </a:xfrm>
            <a:custGeom>
              <a:avLst/>
              <a:gdLst>
                <a:gd name="T0" fmla="*/ 230 w 273"/>
                <a:gd name="T1" fmla="*/ 21 h 241"/>
                <a:gd name="T2" fmla="*/ 191 w 273"/>
                <a:gd name="T3" fmla="*/ 29 h 241"/>
                <a:gd name="T4" fmla="*/ 146 w 273"/>
                <a:gd name="T5" fmla="*/ 39 h 241"/>
                <a:gd name="T6" fmla="*/ 111 w 273"/>
                <a:gd name="T7" fmla="*/ 50 h 241"/>
                <a:gd name="T8" fmla="*/ 120 w 273"/>
                <a:gd name="T9" fmla="*/ 56 h 241"/>
                <a:gd name="T10" fmla="*/ 163 w 273"/>
                <a:gd name="T11" fmla="*/ 57 h 241"/>
                <a:gd name="T12" fmla="*/ 211 w 273"/>
                <a:gd name="T13" fmla="*/ 59 h 241"/>
                <a:gd name="T14" fmla="*/ 254 w 273"/>
                <a:gd name="T15" fmla="*/ 61 h 241"/>
                <a:gd name="T16" fmla="*/ 268 w 273"/>
                <a:gd name="T17" fmla="*/ 68 h 241"/>
                <a:gd name="T18" fmla="*/ 273 w 273"/>
                <a:gd name="T19" fmla="*/ 83 h 241"/>
                <a:gd name="T20" fmla="*/ 262 w 273"/>
                <a:gd name="T21" fmla="*/ 90 h 241"/>
                <a:gd name="T22" fmla="*/ 232 w 273"/>
                <a:gd name="T23" fmla="*/ 89 h 241"/>
                <a:gd name="T24" fmla="*/ 198 w 273"/>
                <a:gd name="T25" fmla="*/ 86 h 241"/>
                <a:gd name="T26" fmla="*/ 161 w 273"/>
                <a:gd name="T27" fmla="*/ 82 h 241"/>
                <a:gd name="T28" fmla="*/ 126 w 273"/>
                <a:gd name="T29" fmla="*/ 80 h 241"/>
                <a:gd name="T30" fmla="*/ 94 w 273"/>
                <a:gd name="T31" fmla="*/ 77 h 241"/>
                <a:gd name="T32" fmla="*/ 69 w 273"/>
                <a:gd name="T33" fmla="*/ 77 h 241"/>
                <a:gd name="T34" fmla="*/ 52 w 273"/>
                <a:gd name="T35" fmla="*/ 77 h 241"/>
                <a:gd name="T36" fmla="*/ 47 w 273"/>
                <a:gd name="T37" fmla="*/ 85 h 241"/>
                <a:gd name="T38" fmla="*/ 44 w 273"/>
                <a:gd name="T39" fmla="*/ 96 h 241"/>
                <a:gd name="T40" fmla="*/ 51 w 273"/>
                <a:gd name="T41" fmla="*/ 106 h 241"/>
                <a:gd name="T42" fmla="*/ 70 w 273"/>
                <a:gd name="T43" fmla="*/ 108 h 241"/>
                <a:gd name="T44" fmla="*/ 98 w 273"/>
                <a:gd name="T45" fmla="*/ 111 h 241"/>
                <a:gd name="T46" fmla="*/ 130 w 273"/>
                <a:gd name="T47" fmla="*/ 113 h 241"/>
                <a:gd name="T48" fmla="*/ 165 w 273"/>
                <a:gd name="T49" fmla="*/ 116 h 241"/>
                <a:gd name="T50" fmla="*/ 200 w 273"/>
                <a:gd name="T51" fmla="*/ 119 h 241"/>
                <a:gd name="T52" fmla="*/ 232 w 273"/>
                <a:gd name="T53" fmla="*/ 121 h 241"/>
                <a:gd name="T54" fmla="*/ 258 w 273"/>
                <a:gd name="T55" fmla="*/ 123 h 241"/>
                <a:gd name="T56" fmla="*/ 268 w 273"/>
                <a:gd name="T57" fmla="*/ 129 h 241"/>
                <a:gd name="T58" fmla="*/ 266 w 273"/>
                <a:gd name="T59" fmla="*/ 150 h 241"/>
                <a:gd name="T60" fmla="*/ 137 w 273"/>
                <a:gd name="T61" fmla="*/ 145 h 241"/>
                <a:gd name="T62" fmla="*/ 107 w 273"/>
                <a:gd name="T63" fmla="*/ 241 h 241"/>
                <a:gd name="T64" fmla="*/ 56 w 273"/>
                <a:gd name="T65" fmla="*/ 138 h 241"/>
                <a:gd name="T66" fmla="*/ 30 w 273"/>
                <a:gd name="T67" fmla="*/ 241 h 241"/>
                <a:gd name="T68" fmla="*/ 8 w 273"/>
                <a:gd name="T69" fmla="*/ 119 h 241"/>
                <a:gd name="T70" fmla="*/ 1 w 273"/>
                <a:gd name="T71" fmla="*/ 76 h 241"/>
                <a:gd name="T72" fmla="*/ 19 w 273"/>
                <a:gd name="T73" fmla="*/ 54 h 241"/>
                <a:gd name="T74" fmla="*/ 43 w 273"/>
                <a:gd name="T75" fmla="*/ 47 h 241"/>
                <a:gd name="T76" fmla="*/ 75 w 273"/>
                <a:gd name="T77" fmla="*/ 39 h 241"/>
                <a:gd name="T78" fmla="*/ 113 w 273"/>
                <a:gd name="T79" fmla="*/ 29 h 241"/>
                <a:gd name="T80" fmla="*/ 154 w 273"/>
                <a:gd name="T81" fmla="*/ 20 h 241"/>
                <a:gd name="T82" fmla="*/ 190 w 273"/>
                <a:gd name="T83" fmla="*/ 12 h 241"/>
                <a:gd name="T84" fmla="*/ 221 w 273"/>
                <a:gd name="T85" fmla="*/ 4 h 241"/>
                <a:gd name="T86" fmla="*/ 241 w 273"/>
                <a:gd name="T87" fmla="*/ 0 h 241"/>
                <a:gd name="T88" fmla="*/ 242 w 273"/>
                <a:gd name="T89" fmla="*/ 18 h 2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241">
                  <a:moveTo>
                    <a:pt x="242" y="18"/>
                  </a:moveTo>
                  <a:lnTo>
                    <a:pt x="230" y="21"/>
                  </a:lnTo>
                  <a:lnTo>
                    <a:pt x="213" y="25"/>
                  </a:lnTo>
                  <a:lnTo>
                    <a:pt x="191" y="29"/>
                  </a:lnTo>
                  <a:lnTo>
                    <a:pt x="168" y="34"/>
                  </a:lnTo>
                  <a:lnTo>
                    <a:pt x="146" y="39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04" y="54"/>
                  </a:lnTo>
                  <a:lnTo>
                    <a:pt x="120" y="56"/>
                  </a:lnTo>
                  <a:lnTo>
                    <a:pt x="141" y="57"/>
                  </a:lnTo>
                  <a:lnTo>
                    <a:pt x="163" y="57"/>
                  </a:lnTo>
                  <a:lnTo>
                    <a:pt x="187" y="59"/>
                  </a:lnTo>
                  <a:lnTo>
                    <a:pt x="211" y="59"/>
                  </a:lnTo>
                  <a:lnTo>
                    <a:pt x="234" y="60"/>
                  </a:lnTo>
                  <a:lnTo>
                    <a:pt x="254" y="61"/>
                  </a:lnTo>
                  <a:lnTo>
                    <a:pt x="268" y="63"/>
                  </a:lnTo>
                  <a:lnTo>
                    <a:pt x="268" y="68"/>
                  </a:lnTo>
                  <a:lnTo>
                    <a:pt x="271" y="76"/>
                  </a:lnTo>
                  <a:lnTo>
                    <a:pt x="273" y="83"/>
                  </a:lnTo>
                  <a:lnTo>
                    <a:pt x="273" y="90"/>
                  </a:lnTo>
                  <a:lnTo>
                    <a:pt x="262" y="90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15" y="87"/>
                  </a:lnTo>
                  <a:lnTo>
                    <a:pt x="198" y="86"/>
                  </a:lnTo>
                  <a:lnTo>
                    <a:pt x="180" y="85"/>
                  </a:lnTo>
                  <a:lnTo>
                    <a:pt x="161" y="82"/>
                  </a:lnTo>
                  <a:lnTo>
                    <a:pt x="143" y="81"/>
                  </a:lnTo>
                  <a:lnTo>
                    <a:pt x="126" y="80"/>
                  </a:lnTo>
                  <a:lnTo>
                    <a:pt x="109" y="78"/>
                  </a:lnTo>
                  <a:lnTo>
                    <a:pt x="94" y="77"/>
                  </a:lnTo>
                  <a:lnTo>
                    <a:pt x="81" y="77"/>
                  </a:lnTo>
                  <a:lnTo>
                    <a:pt x="69" y="77"/>
                  </a:lnTo>
                  <a:lnTo>
                    <a:pt x="58" y="77"/>
                  </a:lnTo>
                  <a:lnTo>
                    <a:pt x="52" y="77"/>
                  </a:lnTo>
                  <a:lnTo>
                    <a:pt x="48" y="78"/>
                  </a:lnTo>
                  <a:lnTo>
                    <a:pt x="47" y="85"/>
                  </a:lnTo>
                  <a:lnTo>
                    <a:pt x="45" y="90"/>
                  </a:lnTo>
                  <a:lnTo>
                    <a:pt x="44" y="96"/>
                  </a:lnTo>
                  <a:lnTo>
                    <a:pt x="44" y="104"/>
                  </a:lnTo>
                  <a:lnTo>
                    <a:pt x="51" y="106"/>
                  </a:lnTo>
                  <a:lnTo>
                    <a:pt x="58" y="107"/>
                  </a:lnTo>
                  <a:lnTo>
                    <a:pt x="70" y="108"/>
                  </a:lnTo>
                  <a:lnTo>
                    <a:pt x="83" y="110"/>
                  </a:lnTo>
                  <a:lnTo>
                    <a:pt x="98" y="111"/>
                  </a:lnTo>
                  <a:lnTo>
                    <a:pt x="113" y="112"/>
                  </a:lnTo>
                  <a:lnTo>
                    <a:pt x="130" y="113"/>
                  </a:lnTo>
                  <a:lnTo>
                    <a:pt x="148" y="115"/>
                  </a:lnTo>
                  <a:lnTo>
                    <a:pt x="165" y="116"/>
                  </a:lnTo>
                  <a:lnTo>
                    <a:pt x="184" y="117"/>
                  </a:lnTo>
                  <a:lnTo>
                    <a:pt x="200" y="119"/>
                  </a:lnTo>
                  <a:lnTo>
                    <a:pt x="216" y="120"/>
                  </a:lnTo>
                  <a:lnTo>
                    <a:pt x="232" y="121"/>
                  </a:lnTo>
                  <a:lnTo>
                    <a:pt x="245" y="121"/>
                  </a:lnTo>
                  <a:lnTo>
                    <a:pt x="258" y="123"/>
                  </a:lnTo>
                  <a:lnTo>
                    <a:pt x="267" y="123"/>
                  </a:lnTo>
                  <a:lnTo>
                    <a:pt x="268" y="129"/>
                  </a:lnTo>
                  <a:lnTo>
                    <a:pt x="267" y="139"/>
                  </a:lnTo>
                  <a:lnTo>
                    <a:pt x="266" y="150"/>
                  </a:lnTo>
                  <a:lnTo>
                    <a:pt x="264" y="155"/>
                  </a:lnTo>
                  <a:lnTo>
                    <a:pt x="137" y="145"/>
                  </a:lnTo>
                  <a:lnTo>
                    <a:pt x="144" y="241"/>
                  </a:lnTo>
                  <a:lnTo>
                    <a:pt x="107" y="241"/>
                  </a:lnTo>
                  <a:lnTo>
                    <a:pt x="98" y="143"/>
                  </a:lnTo>
                  <a:lnTo>
                    <a:pt x="56" y="138"/>
                  </a:lnTo>
                  <a:lnTo>
                    <a:pt x="62" y="241"/>
                  </a:lnTo>
                  <a:lnTo>
                    <a:pt x="30" y="241"/>
                  </a:lnTo>
                  <a:lnTo>
                    <a:pt x="25" y="132"/>
                  </a:lnTo>
                  <a:lnTo>
                    <a:pt x="8" y="119"/>
                  </a:lnTo>
                  <a:lnTo>
                    <a:pt x="0" y="99"/>
                  </a:lnTo>
                  <a:lnTo>
                    <a:pt x="1" y="76"/>
                  </a:lnTo>
                  <a:lnTo>
                    <a:pt x="13" y="55"/>
                  </a:lnTo>
                  <a:lnTo>
                    <a:pt x="19" y="54"/>
                  </a:lnTo>
                  <a:lnTo>
                    <a:pt x="30" y="50"/>
                  </a:lnTo>
                  <a:lnTo>
                    <a:pt x="43" y="47"/>
                  </a:lnTo>
                  <a:lnTo>
                    <a:pt x="57" y="43"/>
                  </a:lnTo>
                  <a:lnTo>
                    <a:pt x="75" y="39"/>
                  </a:lnTo>
                  <a:lnTo>
                    <a:pt x="94" y="34"/>
                  </a:lnTo>
                  <a:lnTo>
                    <a:pt x="113" y="29"/>
                  </a:lnTo>
                  <a:lnTo>
                    <a:pt x="134" y="25"/>
                  </a:lnTo>
                  <a:lnTo>
                    <a:pt x="154" y="20"/>
                  </a:lnTo>
                  <a:lnTo>
                    <a:pt x="173" y="16"/>
                  </a:lnTo>
                  <a:lnTo>
                    <a:pt x="190" y="12"/>
                  </a:lnTo>
                  <a:lnTo>
                    <a:pt x="207" y="8"/>
                  </a:lnTo>
                  <a:lnTo>
                    <a:pt x="221" y="4"/>
                  </a:lnTo>
                  <a:lnTo>
                    <a:pt x="233" y="3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4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700" name="Rectangle 55"/>
            <p:cNvSpPr>
              <a:spLocks noChangeArrowheads="1"/>
            </p:cNvSpPr>
            <p:nvPr/>
          </p:nvSpPr>
          <p:spPr bwMode="auto">
            <a:xfrm>
              <a:off x="2835" y="1616"/>
              <a:ext cx="816" cy="1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28701" name="Oval 56"/>
            <p:cNvSpPr>
              <a:spLocks noChangeArrowheads="1"/>
            </p:cNvSpPr>
            <p:nvPr/>
          </p:nvSpPr>
          <p:spPr bwMode="auto">
            <a:xfrm>
              <a:off x="3318" y="2614"/>
              <a:ext cx="499" cy="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u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8702" name="Group 59"/>
            <p:cNvGrpSpPr>
              <a:grpSpLocks/>
            </p:cNvGrpSpPr>
            <p:nvPr/>
          </p:nvGrpSpPr>
          <p:grpSpPr bwMode="auto">
            <a:xfrm rot="-2628937">
              <a:off x="2462" y="2496"/>
              <a:ext cx="907" cy="369"/>
              <a:chOff x="2926" y="2251"/>
              <a:chExt cx="907" cy="369"/>
            </a:xfrm>
          </p:grpSpPr>
          <p:sp>
            <p:nvSpPr>
              <p:cNvPr id="28706" name="Freeform 57"/>
              <p:cNvSpPr>
                <a:spLocks/>
              </p:cNvSpPr>
              <p:nvPr/>
            </p:nvSpPr>
            <p:spPr bwMode="auto">
              <a:xfrm>
                <a:off x="2926" y="2251"/>
                <a:ext cx="907" cy="369"/>
              </a:xfrm>
              <a:custGeom>
                <a:avLst/>
                <a:gdLst>
                  <a:gd name="T0" fmla="*/ 0 w 907"/>
                  <a:gd name="T1" fmla="*/ 213 h 369"/>
                  <a:gd name="T2" fmla="*/ 413 w 907"/>
                  <a:gd name="T3" fmla="*/ 369 h 369"/>
                  <a:gd name="T4" fmla="*/ 649 w 907"/>
                  <a:gd name="T5" fmla="*/ 218 h 369"/>
                  <a:gd name="T6" fmla="*/ 907 w 907"/>
                  <a:gd name="T7" fmla="*/ 132 h 369"/>
                  <a:gd name="T8" fmla="*/ 532 w 907"/>
                  <a:gd name="T9" fmla="*/ 15 h 369"/>
                  <a:gd name="T10" fmla="*/ 529 w 907"/>
                  <a:gd name="T11" fmla="*/ 13 h 369"/>
                  <a:gd name="T12" fmla="*/ 524 w 907"/>
                  <a:gd name="T13" fmla="*/ 11 h 369"/>
                  <a:gd name="T14" fmla="*/ 515 w 907"/>
                  <a:gd name="T15" fmla="*/ 8 h 369"/>
                  <a:gd name="T16" fmla="*/ 503 w 907"/>
                  <a:gd name="T17" fmla="*/ 6 h 369"/>
                  <a:gd name="T18" fmla="*/ 488 w 907"/>
                  <a:gd name="T19" fmla="*/ 3 h 369"/>
                  <a:gd name="T20" fmla="*/ 471 w 907"/>
                  <a:gd name="T21" fmla="*/ 0 h 369"/>
                  <a:gd name="T22" fmla="*/ 451 w 907"/>
                  <a:gd name="T23" fmla="*/ 2 h 369"/>
                  <a:gd name="T24" fmla="*/ 429 w 907"/>
                  <a:gd name="T25" fmla="*/ 4 h 369"/>
                  <a:gd name="T26" fmla="*/ 404 w 907"/>
                  <a:gd name="T27" fmla="*/ 12 h 369"/>
                  <a:gd name="T28" fmla="*/ 383 w 907"/>
                  <a:gd name="T29" fmla="*/ 23 h 369"/>
                  <a:gd name="T30" fmla="*/ 368 w 907"/>
                  <a:gd name="T31" fmla="*/ 36 h 369"/>
                  <a:gd name="T32" fmla="*/ 356 w 907"/>
                  <a:gd name="T33" fmla="*/ 50 h 369"/>
                  <a:gd name="T34" fmla="*/ 347 w 907"/>
                  <a:gd name="T35" fmla="*/ 63 h 369"/>
                  <a:gd name="T36" fmla="*/ 342 w 907"/>
                  <a:gd name="T37" fmla="*/ 73 h 369"/>
                  <a:gd name="T38" fmla="*/ 339 w 907"/>
                  <a:gd name="T39" fmla="*/ 81 h 369"/>
                  <a:gd name="T40" fmla="*/ 338 w 907"/>
                  <a:gd name="T41" fmla="*/ 84 h 369"/>
                  <a:gd name="T42" fmla="*/ 334 w 907"/>
                  <a:gd name="T43" fmla="*/ 84 h 369"/>
                  <a:gd name="T44" fmla="*/ 322 w 907"/>
                  <a:gd name="T45" fmla="*/ 84 h 369"/>
                  <a:gd name="T46" fmla="*/ 306 w 907"/>
                  <a:gd name="T47" fmla="*/ 85 h 369"/>
                  <a:gd name="T48" fmla="*/ 287 w 907"/>
                  <a:gd name="T49" fmla="*/ 85 h 369"/>
                  <a:gd name="T50" fmla="*/ 266 w 907"/>
                  <a:gd name="T51" fmla="*/ 86 h 369"/>
                  <a:gd name="T52" fmla="*/ 245 w 907"/>
                  <a:gd name="T53" fmla="*/ 88 h 369"/>
                  <a:gd name="T54" fmla="*/ 228 w 907"/>
                  <a:gd name="T55" fmla="*/ 89 h 369"/>
                  <a:gd name="T56" fmla="*/ 215 w 907"/>
                  <a:gd name="T57" fmla="*/ 90 h 369"/>
                  <a:gd name="T58" fmla="*/ 194 w 907"/>
                  <a:gd name="T59" fmla="*/ 94 h 369"/>
                  <a:gd name="T60" fmla="*/ 174 w 907"/>
                  <a:gd name="T61" fmla="*/ 99 h 369"/>
                  <a:gd name="T62" fmla="*/ 153 w 907"/>
                  <a:gd name="T63" fmla="*/ 107 h 369"/>
                  <a:gd name="T64" fmla="*/ 135 w 907"/>
                  <a:gd name="T65" fmla="*/ 116 h 369"/>
                  <a:gd name="T66" fmla="*/ 115 w 907"/>
                  <a:gd name="T67" fmla="*/ 125 h 369"/>
                  <a:gd name="T68" fmla="*/ 98 w 907"/>
                  <a:gd name="T69" fmla="*/ 136 h 369"/>
                  <a:gd name="T70" fmla="*/ 81 w 907"/>
                  <a:gd name="T71" fmla="*/ 146 h 369"/>
                  <a:gd name="T72" fmla="*/ 65 w 907"/>
                  <a:gd name="T73" fmla="*/ 157 h 369"/>
                  <a:gd name="T74" fmla="*/ 51 w 907"/>
                  <a:gd name="T75" fmla="*/ 168 h 369"/>
                  <a:gd name="T76" fmla="*/ 38 w 907"/>
                  <a:gd name="T77" fmla="*/ 178 h 369"/>
                  <a:gd name="T78" fmla="*/ 28 w 907"/>
                  <a:gd name="T79" fmla="*/ 188 h 369"/>
                  <a:gd name="T80" fmla="*/ 19 w 907"/>
                  <a:gd name="T81" fmla="*/ 196 h 369"/>
                  <a:gd name="T82" fmla="*/ 11 w 907"/>
                  <a:gd name="T83" fmla="*/ 202 h 369"/>
                  <a:gd name="T84" fmla="*/ 6 w 907"/>
                  <a:gd name="T85" fmla="*/ 207 h 369"/>
                  <a:gd name="T86" fmla="*/ 2 w 907"/>
                  <a:gd name="T87" fmla="*/ 211 h 369"/>
                  <a:gd name="T88" fmla="*/ 0 w 907"/>
                  <a:gd name="T89" fmla="*/ 213 h 3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07" h="369">
                    <a:moveTo>
                      <a:pt x="0" y="213"/>
                    </a:moveTo>
                    <a:lnTo>
                      <a:pt x="413" y="369"/>
                    </a:lnTo>
                    <a:lnTo>
                      <a:pt x="649" y="218"/>
                    </a:lnTo>
                    <a:lnTo>
                      <a:pt x="907" y="132"/>
                    </a:lnTo>
                    <a:lnTo>
                      <a:pt x="532" y="15"/>
                    </a:lnTo>
                    <a:lnTo>
                      <a:pt x="529" y="13"/>
                    </a:lnTo>
                    <a:lnTo>
                      <a:pt x="524" y="11"/>
                    </a:lnTo>
                    <a:lnTo>
                      <a:pt x="515" y="8"/>
                    </a:lnTo>
                    <a:lnTo>
                      <a:pt x="503" y="6"/>
                    </a:lnTo>
                    <a:lnTo>
                      <a:pt x="488" y="3"/>
                    </a:lnTo>
                    <a:lnTo>
                      <a:pt x="471" y="0"/>
                    </a:lnTo>
                    <a:lnTo>
                      <a:pt x="451" y="2"/>
                    </a:lnTo>
                    <a:lnTo>
                      <a:pt x="429" y="4"/>
                    </a:lnTo>
                    <a:lnTo>
                      <a:pt x="404" y="12"/>
                    </a:lnTo>
                    <a:lnTo>
                      <a:pt x="383" y="23"/>
                    </a:lnTo>
                    <a:lnTo>
                      <a:pt x="368" y="36"/>
                    </a:lnTo>
                    <a:lnTo>
                      <a:pt x="356" y="50"/>
                    </a:lnTo>
                    <a:lnTo>
                      <a:pt x="347" y="63"/>
                    </a:lnTo>
                    <a:lnTo>
                      <a:pt x="342" y="73"/>
                    </a:lnTo>
                    <a:lnTo>
                      <a:pt x="339" y="81"/>
                    </a:lnTo>
                    <a:lnTo>
                      <a:pt x="338" y="84"/>
                    </a:lnTo>
                    <a:lnTo>
                      <a:pt x="334" y="84"/>
                    </a:lnTo>
                    <a:lnTo>
                      <a:pt x="322" y="84"/>
                    </a:lnTo>
                    <a:lnTo>
                      <a:pt x="306" y="85"/>
                    </a:lnTo>
                    <a:lnTo>
                      <a:pt x="287" y="85"/>
                    </a:lnTo>
                    <a:lnTo>
                      <a:pt x="266" y="86"/>
                    </a:lnTo>
                    <a:lnTo>
                      <a:pt x="245" y="88"/>
                    </a:lnTo>
                    <a:lnTo>
                      <a:pt x="228" y="89"/>
                    </a:lnTo>
                    <a:lnTo>
                      <a:pt x="215" y="90"/>
                    </a:lnTo>
                    <a:lnTo>
                      <a:pt x="194" y="94"/>
                    </a:lnTo>
                    <a:lnTo>
                      <a:pt x="174" y="99"/>
                    </a:lnTo>
                    <a:lnTo>
                      <a:pt x="153" y="107"/>
                    </a:lnTo>
                    <a:lnTo>
                      <a:pt x="135" y="116"/>
                    </a:lnTo>
                    <a:lnTo>
                      <a:pt x="115" y="125"/>
                    </a:lnTo>
                    <a:lnTo>
                      <a:pt x="98" y="136"/>
                    </a:lnTo>
                    <a:lnTo>
                      <a:pt x="81" y="146"/>
                    </a:lnTo>
                    <a:lnTo>
                      <a:pt x="65" y="157"/>
                    </a:lnTo>
                    <a:lnTo>
                      <a:pt x="51" y="168"/>
                    </a:lnTo>
                    <a:lnTo>
                      <a:pt x="38" y="178"/>
                    </a:lnTo>
                    <a:lnTo>
                      <a:pt x="28" y="188"/>
                    </a:lnTo>
                    <a:lnTo>
                      <a:pt x="19" y="196"/>
                    </a:lnTo>
                    <a:lnTo>
                      <a:pt x="11" y="202"/>
                    </a:lnTo>
                    <a:lnTo>
                      <a:pt x="6" y="207"/>
                    </a:lnTo>
                    <a:lnTo>
                      <a:pt x="2" y="211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28707" name="Line 58"/>
              <p:cNvSpPr>
                <a:spLocks noChangeShapeType="1"/>
              </p:cNvSpPr>
              <p:nvPr/>
            </p:nvSpPr>
            <p:spPr bwMode="auto">
              <a:xfrm>
                <a:off x="3243" y="2341"/>
                <a:ext cx="303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dirty="0"/>
              </a:p>
            </p:txBody>
          </p:sp>
        </p:grpSp>
        <p:sp>
          <p:nvSpPr>
            <p:cNvPr id="28703" name="Freeform 45"/>
            <p:cNvSpPr>
              <a:spLocks/>
            </p:cNvSpPr>
            <p:nvPr/>
          </p:nvSpPr>
          <p:spPr bwMode="auto">
            <a:xfrm>
              <a:off x="2018" y="2704"/>
              <a:ext cx="737" cy="421"/>
            </a:xfrm>
            <a:custGeom>
              <a:avLst/>
              <a:gdLst>
                <a:gd name="T0" fmla="*/ 157 w 737"/>
                <a:gd name="T1" fmla="*/ 238 h 421"/>
                <a:gd name="T2" fmla="*/ 246 w 737"/>
                <a:gd name="T3" fmla="*/ 239 h 421"/>
                <a:gd name="T4" fmla="*/ 340 w 737"/>
                <a:gd name="T5" fmla="*/ 243 h 421"/>
                <a:gd name="T6" fmla="*/ 396 w 737"/>
                <a:gd name="T7" fmla="*/ 246 h 421"/>
                <a:gd name="T8" fmla="*/ 414 w 737"/>
                <a:gd name="T9" fmla="*/ 260 h 421"/>
                <a:gd name="T10" fmla="*/ 518 w 737"/>
                <a:gd name="T11" fmla="*/ 251 h 421"/>
                <a:gd name="T12" fmla="*/ 560 w 737"/>
                <a:gd name="T13" fmla="*/ 250 h 421"/>
                <a:gd name="T14" fmla="*/ 592 w 737"/>
                <a:gd name="T15" fmla="*/ 261 h 421"/>
                <a:gd name="T16" fmla="*/ 631 w 737"/>
                <a:gd name="T17" fmla="*/ 278 h 421"/>
                <a:gd name="T18" fmla="*/ 668 w 737"/>
                <a:gd name="T19" fmla="*/ 282 h 421"/>
                <a:gd name="T20" fmla="*/ 717 w 737"/>
                <a:gd name="T21" fmla="*/ 286 h 421"/>
                <a:gd name="T22" fmla="*/ 734 w 737"/>
                <a:gd name="T23" fmla="*/ 311 h 421"/>
                <a:gd name="T24" fmla="*/ 717 w 737"/>
                <a:gd name="T25" fmla="*/ 316 h 421"/>
                <a:gd name="T26" fmla="*/ 681 w 737"/>
                <a:gd name="T27" fmla="*/ 302 h 421"/>
                <a:gd name="T28" fmla="*/ 631 w 737"/>
                <a:gd name="T29" fmla="*/ 302 h 421"/>
                <a:gd name="T30" fmla="*/ 588 w 737"/>
                <a:gd name="T31" fmla="*/ 309 h 421"/>
                <a:gd name="T32" fmla="*/ 548 w 737"/>
                <a:gd name="T33" fmla="*/ 309 h 421"/>
                <a:gd name="T34" fmla="*/ 538 w 737"/>
                <a:gd name="T35" fmla="*/ 296 h 421"/>
                <a:gd name="T36" fmla="*/ 565 w 737"/>
                <a:gd name="T37" fmla="*/ 289 h 421"/>
                <a:gd name="T38" fmla="*/ 569 w 737"/>
                <a:gd name="T39" fmla="*/ 280 h 421"/>
                <a:gd name="T40" fmla="*/ 527 w 737"/>
                <a:gd name="T41" fmla="*/ 277 h 421"/>
                <a:gd name="T42" fmla="*/ 482 w 737"/>
                <a:gd name="T43" fmla="*/ 285 h 421"/>
                <a:gd name="T44" fmla="*/ 414 w 737"/>
                <a:gd name="T45" fmla="*/ 290 h 421"/>
                <a:gd name="T46" fmla="*/ 371 w 737"/>
                <a:gd name="T47" fmla="*/ 317 h 421"/>
                <a:gd name="T48" fmla="*/ 345 w 737"/>
                <a:gd name="T49" fmla="*/ 381 h 421"/>
                <a:gd name="T50" fmla="*/ 337 w 737"/>
                <a:gd name="T51" fmla="*/ 402 h 421"/>
                <a:gd name="T52" fmla="*/ 345 w 737"/>
                <a:gd name="T53" fmla="*/ 323 h 421"/>
                <a:gd name="T54" fmla="*/ 342 w 737"/>
                <a:gd name="T55" fmla="*/ 285 h 421"/>
                <a:gd name="T56" fmla="*/ 303 w 737"/>
                <a:gd name="T57" fmla="*/ 315 h 421"/>
                <a:gd name="T58" fmla="*/ 285 w 737"/>
                <a:gd name="T59" fmla="*/ 376 h 421"/>
                <a:gd name="T60" fmla="*/ 307 w 737"/>
                <a:gd name="T61" fmla="*/ 408 h 421"/>
                <a:gd name="T62" fmla="*/ 289 w 737"/>
                <a:gd name="T63" fmla="*/ 415 h 421"/>
                <a:gd name="T64" fmla="*/ 271 w 737"/>
                <a:gd name="T65" fmla="*/ 329 h 421"/>
                <a:gd name="T66" fmla="*/ 230 w 737"/>
                <a:gd name="T67" fmla="*/ 280 h 421"/>
                <a:gd name="T68" fmla="*/ 106 w 737"/>
                <a:gd name="T69" fmla="*/ 298 h 421"/>
                <a:gd name="T70" fmla="*/ 65 w 737"/>
                <a:gd name="T71" fmla="*/ 329 h 421"/>
                <a:gd name="T72" fmla="*/ 32 w 737"/>
                <a:gd name="T73" fmla="*/ 388 h 421"/>
                <a:gd name="T74" fmla="*/ 40 w 737"/>
                <a:gd name="T75" fmla="*/ 406 h 421"/>
                <a:gd name="T76" fmla="*/ 66 w 737"/>
                <a:gd name="T77" fmla="*/ 402 h 421"/>
                <a:gd name="T78" fmla="*/ 58 w 737"/>
                <a:gd name="T79" fmla="*/ 411 h 421"/>
                <a:gd name="T80" fmla="*/ 31 w 737"/>
                <a:gd name="T81" fmla="*/ 421 h 421"/>
                <a:gd name="T82" fmla="*/ 18 w 737"/>
                <a:gd name="T83" fmla="*/ 377 h 421"/>
                <a:gd name="T84" fmla="*/ 15 w 737"/>
                <a:gd name="T85" fmla="*/ 326 h 421"/>
                <a:gd name="T86" fmla="*/ 6 w 737"/>
                <a:gd name="T87" fmla="*/ 311 h 421"/>
                <a:gd name="T88" fmla="*/ 30 w 737"/>
                <a:gd name="T89" fmla="*/ 283 h 421"/>
                <a:gd name="T90" fmla="*/ 70 w 737"/>
                <a:gd name="T91" fmla="*/ 234 h 421"/>
                <a:gd name="T92" fmla="*/ 70 w 737"/>
                <a:gd name="T93" fmla="*/ 136 h 421"/>
                <a:gd name="T94" fmla="*/ 48 w 737"/>
                <a:gd name="T95" fmla="*/ 30 h 421"/>
                <a:gd name="T96" fmla="*/ 63 w 737"/>
                <a:gd name="T97" fmla="*/ 39 h 421"/>
                <a:gd name="T98" fmla="*/ 110 w 737"/>
                <a:gd name="T99" fmla="*/ 186 h 4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37" h="421">
                  <a:moveTo>
                    <a:pt x="119" y="239"/>
                  </a:moveTo>
                  <a:lnTo>
                    <a:pt x="127" y="238"/>
                  </a:lnTo>
                  <a:lnTo>
                    <a:pt x="140" y="238"/>
                  </a:lnTo>
                  <a:lnTo>
                    <a:pt x="157" y="238"/>
                  </a:lnTo>
                  <a:lnTo>
                    <a:pt x="177" y="238"/>
                  </a:lnTo>
                  <a:lnTo>
                    <a:pt x="198" y="238"/>
                  </a:lnTo>
                  <a:lnTo>
                    <a:pt x="221" y="238"/>
                  </a:lnTo>
                  <a:lnTo>
                    <a:pt x="246" y="239"/>
                  </a:lnTo>
                  <a:lnTo>
                    <a:pt x="271" y="240"/>
                  </a:lnTo>
                  <a:lnTo>
                    <a:pt x="295" y="240"/>
                  </a:lnTo>
                  <a:lnTo>
                    <a:pt x="319" y="242"/>
                  </a:lnTo>
                  <a:lnTo>
                    <a:pt x="340" y="243"/>
                  </a:lnTo>
                  <a:lnTo>
                    <a:pt x="359" y="244"/>
                  </a:lnTo>
                  <a:lnTo>
                    <a:pt x="375" y="244"/>
                  </a:lnTo>
                  <a:lnTo>
                    <a:pt x="388" y="246"/>
                  </a:lnTo>
                  <a:lnTo>
                    <a:pt x="396" y="246"/>
                  </a:lnTo>
                  <a:lnTo>
                    <a:pt x="398" y="246"/>
                  </a:lnTo>
                  <a:lnTo>
                    <a:pt x="407" y="250"/>
                  </a:lnTo>
                  <a:lnTo>
                    <a:pt x="411" y="255"/>
                  </a:lnTo>
                  <a:lnTo>
                    <a:pt x="414" y="260"/>
                  </a:lnTo>
                  <a:lnTo>
                    <a:pt x="415" y="264"/>
                  </a:lnTo>
                  <a:lnTo>
                    <a:pt x="498" y="256"/>
                  </a:lnTo>
                  <a:lnTo>
                    <a:pt x="508" y="254"/>
                  </a:lnTo>
                  <a:lnTo>
                    <a:pt x="518" y="251"/>
                  </a:lnTo>
                  <a:lnTo>
                    <a:pt x="528" y="250"/>
                  </a:lnTo>
                  <a:lnTo>
                    <a:pt x="539" y="248"/>
                  </a:lnTo>
                  <a:lnTo>
                    <a:pt x="549" y="248"/>
                  </a:lnTo>
                  <a:lnTo>
                    <a:pt x="560" y="250"/>
                  </a:lnTo>
                  <a:lnTo>
                    <a:pt x="569" y="252"/>
                  </a:lnTo>
                  <a:lnTo>
                    <a:pt x="578" y="256"/>
                  </a:lnTo>
                  <a:lnTo>
                    <a:pt x="584" y="259"/>
                  </a:lnTo>
                  <a:lnTo>
                    <a:pt x="592" y="261"/>
                  </a:lnTo>
                  <a:lnTo>
                    <a:pt x="603" y="265"/>
                  </a:lnTo>
                  <a:lnTo>
                    <a:pt x="612" y="269"/>
                  </a:lnTo>
                  <a:lnTo>
                    <a:pt x="622" y="274"/>
                  </a:lnTo>
                  <a:lnTo>
                    <a:pt x="631" y="278"/>
                  </a:lnTo>
                  <a:lnTo>
                    <a:pt x="638" y="281"/>
                  </a:lnTo>
                  <a:lnTo>
                    <a:pt x="642" y="283"/>
                  </a:lnTo>
                  <a:lnTo>
                    <a:pt x="655" y="282"/>
                  </a:lnTo>
                  <a:lnTo>
                    <a:pt x="668" y="282"/>
                  </a:lnTo>
                  <a:lnTo>
                    <a:pt x="681" y="281"/>
                  </a:lnTo>
                  <a:lnTo>
                    <a:pt x="694" y="281"/>
                  </a:lnTo>
                  <a:lnTo>
                    <a:pt x="706" y="283"/>
                  </a:lnTo>
                  <a:lnTo>
                    <a:pt x="717" y="286"/>
                  </a:lnTo>
                  <a:lnTo>
                    <a:pt x="728" y="293"/>
                  </a:lnTo>
                  <a:lnTo>
                    <a:pt x="737" y="302"/>
                  </a:lnTo>
                  <a:lnTo>
                    <a:pt x="736" y="304"/>
                  </a:lnTo>
                  <a:lnTo>
                    <a:pt x="734" y="311"/>
                  </a:lnTo>
                  <a:lnTo>
                    <a:pt x="732" y="317"/>
                  </a:lnTo>
                  <a:lnTo>
                    <a:pt x="730" y="320"/>
                  </a:lnTo>
                  <a:lnTo>
                    <a:pt x="721" y="321"/>
                  </a:lnTo>
                  <a:lnTo>
                    <a:pt x="717" y="316"/>
                  </a:lnTo>
                  <a:lnTo>
                    <a:pt x="713" y="308"/>
                  </a:lnTo>
                  <a:lnTo>
                    <a:pt x="706" y="304"/>
                  </a:lnTo>
                  <a:lnTo>
                    <a:pt x="694" y="303"/>
                  </a:lnTo>
                  <a:lnTo>
                    <a:pt x="681" y="302"/>
                  </a:lnTo>
                  <a:lnTo>
                    <a:pt x="669" y="300"/>
                  </a:lnTo>
                  <a:lnTo>
                    <a:pt x="656" y="300"/>
                  </a:lnTo>
                  <a:lnTo>
                    <a:pt x="644" y="300"/>
                  </a:lnTo>
                  <a:lnTo>
                    <a:pt x="631" y="302"/>
                  </a:lnTo>
                  <a:lnTo>
                    <a:pt x="621" y="303"/>
                  </a:lnTo>
                  <a:lnTo>
                    <a:pt x="609" y="306"/>
                  </a:lnTo>
                  <a:lnTo>
                    <a:pt x="600" y="307"/>
                  </a:lnTo>
                  <a:lnTo>
                    <a:pt x="588" y="309"/>
                  </a:lnTo>
                  <a:lnTo>
                    <a:pt x="578" y="311"/>
                  </a:lnTo>
                  <a:lnTo>
                    <a:pt x="568" y="312"/>
                  </a:lnTo>
                  <a:lnTo>
                    <a:pt x="557" y="312"/>
                  </a:lnTo>
                  <a:lnTo>
                    <a:pt x="548" y="309"/>
                  </a:lnTo>
                  <a:lnTo>
                    <a:pt x="539" y="306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8" y="296"/>
                  </a:lnTo>
                  <a:lnTo>
                    <a:pt x="543" y="294"/>
                  </a:lnTo>
                  <a:lnTo>
                    <a:pt x="549" y="293"/>
                  </a:lnTo>
                  <a:lnTo>
                    <a:pt x="557" y="291"/>
                  </a:lnTo>
                  <a:lnTo>
                    <a:pt x="565" y="289"/>
                  </a:lnTo>
                  <a:lnTo>
                    <a:pt x="571" y="287"/>
                  </a:lnTo>
                  <a:lnTo>
                    <a:pt x="578" y="287"/>
                  </a:lnTo>
                  <a:lnTo>
                    <a:pt x="575" y="282"/>
                  </a:lnTo>
                  <a:lnTo>
                    <a:pt x="569" y="280"/>
                  </a:lnTo>
                  <a:lnTo>
                    <a:pt x="560" y="277"/>
                  </a:lnTo>
                  <a:lnTo>
                    <a:pt x="549" y="276"/>
                  </a:lnTo>
                  <a:lnTo>
                    <a:pt x="539" y="276"/>
                  </a:lnTo>
                  <a:lnTo>
                    <a:pt x="527" y="277"/>
                  </a:lnTo>
                  <a:lnTo>
                    <a:pt x="517" y="280"/>
                  </a:lnTo>
                  <a:lnTo>
                    <a:pt x="508" y="283"/>
                  </a:lnTo>
                  <a:lnTo>
                    <a:pt x="497" y="283"/>
                  </a:lnTo>
                  <a:lnTo>
                    <a:pt x="482" y="285"/>
                  </a:lnTo>
                  <a:lnTo>
                    <a:pt x="465" y="286"/>
                  </a:lnTo>
                  <a:lnTo>
                    <a:pt x="448" y="289"/>
                  </a:lnTo>
                  <a:lnTo>
                    <a:pt x="429" y="290"/>
                  </a:lnTo>
                  <a:lnTo>
                    <a:pt x="414" y="290"/>
                  </a:lnTo>
                  <a:lnTo>
                    <a:pt x="401" y="291"/>
                  </a:lnTo>
                  <a:lnTo>
                    <a:pt x="393" y="290"/>
                  </a:lnTo>
                  <a:lnTo>
                    <a:pt x="381" y="303"/>
                  </a:lnTo>
                  <a:lnTo>
                    <a:pt x="371" y="317"/>
                  </a:lnTo>
                  <a:lnTo>
                    <a:pt x="360" y="334"/>
                  </a:lnTo>
                  <a:lnTo>
                    <a:pt x="353" y="350"/>
                  </a:lnTo>
                  <a:lnTo>
                    <a:pt x="347" y="365"/>
                  </a:lnTo>
                  <a:lnTo>
                    <a:pt x="345" y="381"/>
                  </a:lnTo>
                  <a:lnTo>
                    <a:pt x="346" y="393"/>
                  </a:lnTo>
                  <a:lnTo>
                    <a:pt x="351" y="403"/>
                  </a:lnTo>
                  <a:lnTo>
                    <a:pt x="343" y="406"/>
                  </a:lnTo>
                  <a:lnTo>
                    <a:pt x="337" y="402"/>
                  </a:lnTo>
                  <a:lnTo>
                    <a:pt x="333" y="397"/>
                  </a:lnTo>
                  <a:lnTo>
                    <a:pt x="330" y="390"/>
                  </a:lnTo>
                  <a:lnTo>
                    <a:pt x="334" y="358"/>
                  </a:lnTo>
                  <a:lnTo>
                    <a:pt x="345" y="323"/>
                  </a:lnTo>
                  <a:lnTo>
                    <a:pt x="355" y="295"/>
                  </a:lnTo>
                  <a:lnTo>
                    <a:pt x="360" y="283"/>
                  </a:lnTo>
                  <a:lnTo>
                    <a:pt x="351" y="283"/>
                  </a:lnTo>
                  <a:lnTo>
                    <a:pt x="342" y="285"/>
                  </a:lnTo>
                  <a:lnTo>
                    <a:pt x="332" y="286"/>
                  </a:lnTo>
                  <a:lnTo>
                    <a:pt x="323" y="290"/>
                  </a:lnTo>
                  <a:lnTo>
                    <a:pt x="312" y="300"/>
                  </a:lnTo>
                  <a:lnTo>
                    <a:pt x="303" y="315"/>
                  </a:lnTo>
                  <a:lnTo>
                    <a:pt x="294" y="329"/>
                  </a:lnTo>
                  <a:lnTo>
                    <a:pt x="287" y="345"/>
                  </a:lnTo>
                  <a:lnTo>
                    <a:pt x="285" y="360"/>
                  </a:lnTo>
                  <a:lnTo>
                    <a:pt x="285" y="376"/>
                  </a:lnTo>
                  <a:lnTo>
                    <a:pt x="291" y="390"/>
                  </a:lnTo>
                  <a:lnTo>
                    <a:pt x="302" y="402"/>
                  </a:lnTo>
                  <a:lnTo>
                    <a:pt x="306" y="405"/>
                  </a:lnTo>
                  <a:lnTo>
                    <a:pt x="307" y="408"/>
                  </a:lnTo>
                  <a:lnTo>
                    <a:pt x="307" y="412"/>
                  </a:lnTo>
                  <a:lnTo>
                    <a:pt x="307" y="416"/>
                  </a:lnTo>
                  <a:lnTo>
                    <a:pt x="297" y="418"/>
                  </a:lnTo>
                  <a:lnTo>
                    <a:pt x="289" y="415"/>
                  </a:lnTo>
                  <a:lnTo>
                    <a:pt x="281" y="408"/>
                  </a:lnTo>
                  <a:lnTo>
                    <a:pt x="273" y="395"/>
                  </a:lnTo>
                  <a:lnTo>
                    <a:pt x="268" y="364"/>
                  </a:lnTo>
                  <a:lnTo>
                    <a:pt x="271" y="329"/>
                  </a:lnTo>
                  <a:lnTo>
                    <a:pt x="280" y="298"/>
                  </a:lnTo>
                  <a:lnTo>
                    <a:pt x="289" y="280"/>
                  </a:lnTo>
                  <a:lnTo>
                    <a:pt x="261" y="278"/>
                  </a:lnTo>
                  <a:lnTo>
                    <a:pt x="230" y="280"/>
                  </a:lnTo>
                  <a:lnTo>
                    <a:pt x="196" y="282"/>
                  </a:lnTo>
                  <a:lnTo>
                    <a:pt x="162" y="287"/>
                  </a:lnTo>
                  <a:lnTo>
                    <a:pt x="131" y="293"/>
                  </a:lnTo>
                  <a:lnTo>
                    <a:pt x="106" y="298"/>
                  </a:lnTo>
                  <a:lnTo>
                    <a:pt x="88" y="302"/>
                  </a:lnTo>
                  <a:lnTo>
                    <a:pt x="82" y="306"/>
                  </a:lnTo>
                  <a:lnTo>
                    <a:pt x="74" y="316"/>
                  </a:lnTo>
                  <a:lnTo>
                    <a:pt x="65" y="329"/>
                  </a:lnTo>
                  <a:lnTo>
                    <a:pt x="56" y="345"/>
                  </a:lnTo>
                  <a:lnTo>
                    <a:pt x="46" y="360"/>
                  </a:lnTo>
                  <a:lnTo>
                    <a:pt x="37" y="375"/>
                  </a:lnTo>
                  <a:lnTo>
                    <a:pt x="32" y="388"/>
                  </a:lnTo>
                  <a:lnTo>
                    <a:pt x="28" y="398"/>
                  </a:lnTo>
                  <a:lnTo>
                    <a:pt x="27" y="403"/>
                  </a:lnTo>
                  <a:lnTo>
                    <a:pt x="32" y="405"/>
                  </a:lnTo>
                  <a:lnTo>
                    <a:pt x="40" y="406"/>
                  </a:lnTo>
                  <a:lnTo>
                    <a:pt x="46" y="405"/>
                  </a:lnTo>
                  <a:lnTo>
                    <a:pt x="54" y="403"/>
                  </a:lnTo>
                  <a:lnTo>
                    <a:pt x="61" y="402"/>
                  </a:lnTo>
                  <a:lnTo>
                    <a:pt x="66" y="402"/>
                  </a:lnTo>
                  <a:lnTo>
                    <a:pt x="70" y="401"/>
                  </a:lnTo>
                  <a:lnTo>
                    <a:pt x="71" y="402"/>
                  </a:lnTo>
                  <a:lnTo>
                    <a:pt x="65" y="406"/>
                  </a:lnTo>
                  <a:lnTo>
                    <a:pt x="58" y="411"/>
                  </a:lnTo>
                  <a:lnTo>
                    <a:pt x="52" y="415"/>
                  </a:lnTo>
                  <a:lnTo>
                    <a:pt x="45" y="418"/>
                  </a:lnTo>
                  <a:lnTo>
                    <a:pt x="37" y="420"/>
                  </a:lnTo>
                  <a:lnTo>
                    <a:pt x="31" y="421"/>
                  </a:lnTo>
                  <a:lnTo>
                    <a:pt x="23" y="420"/>
                  </a:lnTo>
                  <a:lnTo>
                    <a:pt x="15" y="418"/>
                  </a:lnTo>
                  <a:lnTo>
                    <a:pt x="14" y="405"/>
                  </a:lnTo>
                  <a:lnTo>
                    <a:pt x="18" y="377"/>
                  </a:lnTo>
                  <a:lnTo>
                    <a:pt x="24" y="347"/>
                  </a:lnTo>
                  <a:lnTo>
                    <a:pt x="31" y="325"/>
                  </a:lnTo>
                  <a:lnTo>
                    <a:pt x="23" y="325"/>
                  </a:lnTo>
                  <a:lnTo>
                    <a:pt x="15" y="326"/>
                  </a:lnTo>
                  <a:lnTo>
                    <a:pt x="7" y="328"/>
                  </a:lnTo>
                  <a:lnTo>
                    <a:pt x="0" y="326"/>
                  </a:lnTo>
                  <a:lnTo>
                    <a:pt x="2" y="319"/>
                  </a:lnTo>
                  <a:lnTo>
                    <a:pt x="6" y="311"/>
                  </a:lnTo>
                  <a:lnTo>
                    <a:pt x="10" y="303"/>
                  </a:lnTo>
                  <a:lnTo>
                    <a:pt x="16" y="296"/>
                  </a:lnTo>
                  <a:lnTo>
                    <a:pt x="23" y="290"/>
                  </a:lnTo>
                  <a:lnTo>
                    <a:pt x="30" y="283"/>
                  </a:lnTo>
                  <a:lnTo>
                    <a:pt x="37" y="277"/>
                  </a:lnTo>
                  <a:lnTo>
                    <a:pt x="44" y="270"/>
                  </a:lnTo>
                  <a:lnTo>
                    <a:pt x="61" y="254"/>
                  </a:lnTo>
                  <a:lnTo>
                    <a:pt x="70" y="234"/>
                  </a:lnTo>
                  <a:lnTo>
                    <a:pt x="75" y="212"/>
                  </a:lnTo>
                  <a:lnTo>
                    <a:pt x="76" y="187"/>
                  </a:lnTo>
                  <a:lnTo>
                    <a:pt x="74" y="161"/>
                  </a:lnTo>
                  <a:lnTo>
                    <a:pt x="70" y="136"/>
                  </a:lnTo>
                  <a:lnTo>
                    <a:pt x="65" y="112"/>
                  </a:lnTo>
                  <a:lnTo>
                    <a:pt x="59" y="89"/>
                  </a:lnTo>
                  <a:lnTo>
                    <a:pt x="53" y="62"/>
                  </a:lnTo>
                  <a:lnTo>
                    <a:pt x="48" y="30"/>
                  </a:lnTo>
                  <a:lnTo>
                    <a:pt x="44" y="5"/>
                  </a:lnTo>
                  <a:lnTo>
                    <a:pt x="46" y="0"/>
                  </a:lnTo>
                  <a:lnTo>
                    <a:pt x="53" y="14"/>
                  </a:lnTo>
                  <a:lnTo>
                    <a:pt x="63" y="39"/>
                  </a:lnTo>
                  <a:lnTo>
                    <a:pt x="75" y="71"/>
                  </a:lnTo>
                  <a:lnTo>
                    <a:pt x="88" y="109"/>
                  </a:lnTo>
                  <a:lnTo>
                    <a:pt x="100" y="149"/>
                  </a:lnTo>
                  <a:lnTo>
                    <a:pt x="110" y="186"/>
                  </a:lnTo>
                  <a:lnTo>
                    <a:pt x="117" y="217"/>
                  </a:lnTo>
                  <a:lnTo>
                    <a:pt x="119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704" name="Line 7"/>
            <p:cNvSpPr>
              <a:spLocks noChangeShapeType="1"/>
            </p:cNvSpPr>
            <p:nvPr/>
          </p:nvSpPr>
          <p:spPr bwMode="auto">
            <a:xfrm rot="18900000" flipH="1">
              <a:off x="1224" y="2455"/>
              <a:ext cx="331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705" name="Line 6"/>
            <p:cNvSpPr>
              <a:spLocks noChangeShapeType="1"/>
            </p:cNvSpPr>
            <p:nvPr/>
          </p:nvSpPr>
          <p:spPr bwMode="auto">
            <a:xfrm rot="2700000">
              <a:off x="1224" y="2455"/>
              <a:ext cx="331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25538"/>
            <a:ext cx="7427912" cy="11398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zh-CN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Δεν δίνονται επεξηγήσεις σε κανένα θέμα! </a:t>
            </a:r>
            <a:r>
              <a:rPr lang="el-GR" altLang="zh-CN" sz="6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Άρα μη ζητήσετε!</a:t>
            </a:r>
            <a:r>
              <a:rPr lang="el-GR" altLang="zh-CN" sz="8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5400" b="1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4653136"/>
            <a:ext cx="8352928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Εξαίρεση</a:t>
            </a:r>
            <a:r>
              <a:rPr lang="el-GR" sz="2800" b="1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αποτελούν τα άτομα που δικαιούνται διευκολύνσεις, με απόφαση της Επαρχιακής Επιτροπής Ειδικής Αγωγής και Εκπαίδευσης (ΕΕΕΑΕ) και θα βρίσκονται σε ειδικές αίθουσες.</a:t>
            </a:r>
            <a:endParaRPr lang="el-GR" sz="5400" b="1" kern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266" y="908720"/>
            <a:ext cx="5326062" cy="4872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Μην αναφέρετε </a:t>
            </a:r>
            <a:r>
              <a:rPr lang="el-GR" sz="28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ΠΟΥΘΕΝΑ</a:t>
            </a:r>
            <a:r>
              <a:rPr lang="el-GR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μέσα στο τετράδιο ή στο εξεταστικό δοκίμιο το ΟΝΟΜΑ σας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80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όλες οι απαντήσεις να γράφονται στο ΤΕΤΡΑΔΙΟ </a:t>
            </a:r>
            <a:r>
              <a:rPr lang="el-GR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(ΝΕΑ ΕΛΛΗΝΙΚΑ ΚΑΙ ΙΣΤΟΡΙΑ)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80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Μπορείτε να ονομάσετε την τελευταία σελίδα ως ΠΡΟΧΕΙΡΗ και να τη χρησιμοποιήσετε ως πρόχειρη.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40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98" y="1296734"/>
            <a:ext cx="3273227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8" y="2379662"/>
            <a:ext cx="2627007" cy="3645693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230" y="195163"/>
            <a:ext cx="8569325" cy="1470025"/>
          </a:xfrm>
        </p:spPr>
        <p:txBody>
          <a:bodyPr/>
          <a:lstStyle/>
          <a:p>
            <a:pPr eaLnBrk="1" fontAlgn="t" hangingPunct="1">
              <a:defRPr/>
            </a:pPr>
            <a:r>
              <a:rPr lang="el-GR" altLang="zh-CN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Τα αυτοκόλλητα τα κολλά ο επιτηρητής, όταν τελειώσετε, στην παρουσία σας και αφού πρώτα ελέγξει τα στοιχεία σας.</a:t>
            </a:r>
            <a:endParaRPr lang="el-GR" sz="320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372374" y="2379662"/>
            <a:ext cx="1223962" cy="7191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395437" y="1644699"/>
            <a:ext cx="5976937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l-GR" b="1" dirty="0">
                <a:solidFill>
                  <a:srgbClr val="FF3300"/>
                </a:solidFill>
                <a:latin typeface="Times New Roman" panose="02020603050405020304" pitchFamily="18" charset="0"/>
              </a:rPr>
              <a:t>ΠΡΟΣΟΧΗ 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l-GR" sz="2000" dirty="0">
                <a:solidFill>
                  <a:srgbClr val="111111"/>
                </a:solidFill>
                <a:latin typeface="Times New Roman" panose="02020603050405020304" pitchFamily="18" charset="0"/>
              </a:rPr>
              <a:t>Στο τέλος θα δοθεί οδηγία «Τέλος χρόνου, παρακαλώ κάτω οι πέννες». Σταματάτε να γράφετε, κλείνετε το δοκίμιο και </a:t>
            </a:r>
            <a:r>
              <a:rPr lang="el-GR" altLang="el-GR" sz="2000" dirty="0">
                <a:solidFill>
                  <a:srgbClr val="111111"/>
                </a:solidFill>
                <a:highlight>
                  <a:srgbClr val="FF0000"/>
                </a:highlight>
                <a:latin typeface="Times New Roman" panose="02020603050405020304" pitchFamily="18" charset="0"/>
              </a:rPr>
              <a:t>μένετε στη θέση σας.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l-GR" sz="2000" dirty="0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l-GR" altLang="el-GR" sz="20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Ο ΕΠΙΤΗΡΗΤΗΣ ΜΑΖΕΥΕΙ ΟΛΑ ΤΑ ΔΟΚΙΜΙΑ – ΤΕΤΡΑΔΙΑ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endParaRPr lang="el-GR" altLang="el-GR" sz="2000" b="1" dirty="0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l-GR" altLang="el-GR" sz="20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ΕΣΕΙΣ ΠΕΡΙΜΕΝΕΤΕ ΗΡΕΜΑ ΣΤΗ ΘΕΣΗ ΣΑΣ ΜΕΧΡΙ ΝΑ ΣΑΣ ΦΩΝΑΞΕΙ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endParaRPr lang="el-GR" altLang="el-GR" sz="2000" b="1" dirty="0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l-GR" altLang="el-GR" sz="20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ΟΤΑΝ ΣΑΣ ΦΩΝΑΞΕΙ, ΠΛΗΣΙΑΣΕΤΕ ΤΗΝ ΕΔΡΑ ΠΕΡΙΜΕΝΕΤΕ ΝΑ ΔΙΑΓΡΑΨΕΙ ΤΑ ΚΕΝΑ, ΝΑ ΚΟΛΛΗΣΕΙ ΤΟ ΑΥΤΟΚΟΛΛΗΤΟ ΚΑΙ ΜΕΤΑ ΘΑ ΦΥΓΕΤΕ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l-GR" sz="2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l-GR" sz="2400" dirty="0">
              <a:latin typeface="Times New Roman" panose="02020603050405020304" pitchFamily="18" charset="0"/>
            </a:endParaRP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6536333" y="2493169"/>
            <a:ext cx="915987" cy="431800"/>
          </a:xfrm>
          <a:prstGeom prst="rect">
            <a:avLst/>
          </a:prstGeom>
          <a:solidFill>
            <a:srgbClr val="FFFFCC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 dirty="0">
              <a:latin typeface="Times New Roman" panose="02020603050405020304" pitchFamily="18" charset="0"/>
            </a:endParaRP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 flipV="1">
            <a:off x="5435600" y="2924175"/>
            <a:ext cx="792163" cy="165735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403350" y="549275"/>
            <a:ext cx="6438900" cy="3887788"/>
          </a:xfrm>
        </p:spPr>
        <p:txBody>
          <a:bodyPr/>
          <a:lstStyle/>
          <a:p>
            <a:pPr>
              <a:defRPr/>
            </a:pPr>
            <a:r>
              <a:rPr lang="el-GR" sz="4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ΝΑ ΘΥΜΑΣΤΕ:</a:t>
            </a:r>
            <a:br>
              <a:rPr lang="el-GR" sz="4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ΌΤΑΝ ΤΕΛΕΙΩΣΕΤΕ ΤΗΝ ΕΞΕΤΑΣΗ ΑΠΟΜΑΚΡΥΝΕΣΤΕ </a:t>
            </a:r>
            <a:r>
              <a:rPr lang="el-GR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ΗΣΥΧΑ</a:t>
            </a:r>
            <a:r>
              <a:rPr lang="el-GR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ΑΠΟ ΤΟΝ ΧΩΡΟ ΣΕΒΟΜΕΝΟΙ ΤΟΥΣ ΣΥΜΜΑΘΗΤΕΣ/ΤΡΙΕΣ ΣΑΣ ΠΟΥ ΑΚΟΜΑ ΓΡΑΦΟΥΝ</a:t>
            </a:r>
            <a:br>
              <a:rPr lang="el-GR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80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6" descr="Cartoon Cute Bee Education Back School Stock Illustration 2067316901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81525"/>
            <a:ext cx="375602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00213"/>
            <a:ext cx="6264275" cy="39608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ea typeface="+mn-ea"/>
                <a:cs typeface="Microsoft Sans Serif"/>
              </a:rPr>
              <a:t>1.  Όσοι μαθητές/τριες </a:t>
            </a:r>
            <a:r>
              <a:rPr lang="el-GR" sz="3200" b="1" spc="-18" baseline="2314" dirty="0">
                <a:solidFill>
                  <a:srgbClr val="FF0000"/>
                </a:solidFill>
                <a:effectLst/>
                <a:latin typeface="Microsoft Sans Serif"/>
                <a:ea typeface="+mn-ea"/>
                <a:cs typeface="Microsoft Sans Serif"/>
              </a:rPr>
              <a:t>δικαιολογημένα</a:t>
            </a:r>
            <a:r>
              <a:rPr lang="el-GR" sz="3200" spc="-18" baseline="2314" dirty="0">
                <a:solidFill>
                  <a:srgbClr val="FF0000"/>
                </a:solidFill>
                <a:effectLst/>
                <a:latin typeface="Microsoft Sans Serif"/>
                <a:ea typeface="+mn-ea"/>
                <a:cs typeface="Microsoft Sans Serif"/>
              </a:rPr>
              <a:t> </a:t>
            </a:r>
            <a: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ea typeface="+mn-ea"/>
                <a:cs typeface="Microsoft Sans Serif"/>
              </a:rPr>
              <a:t>χάσουν την Α΄ σειρά της εξέτασης παρακάθονται σε εξέταση στη Β΄ σειρά, ανάλογα με το πρόγραμμα. </a:t>
            </a:r>
            <a:b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ea typeface="+mn-ea"/>
                <a:cs typeface="Microsoft Sans Serif"/>
              </a:rPr>
            </a:br>
            <a: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ea typeface="+mn-ea"/>
                <a:cs typeface="Microsoft Sans Serif"/>
              </a:rPr>
              <a:t/>
            </a:r>
            <a:b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ea typeface="+mn-ea"/>
                <a:cs typeface="Microsoft Sans Serif"/>
              </a:rPr>
            </a:br>
            <a: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ea typeface="+mn-ea"/>
                <a:cs typeface="Microsoft Sans Serif"/>
              </a:rPr>
              <a:t>2.  </a:t>
            </a:r>
            <a: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cs typeface="Microsoft Sans Serif"/>
              </a:rPr>
              <a:t>Μαθητής/τρια που </a:t>
            </a:r>
            <a:r>
              <a:rPr lang="el-GR" sz="3200" b="1" spc="-18" baseline="2314" dirty="0">
                <a:solidFill>
                  <a:srgbClr val="FF0000"/>
                </a:solidFill>
                <a:effectLst/>
                <a:latin typeface="Microsoft Sans Serif"/>
                <a:cs typeface="Microsoft Sans Serif"/>
              </a:rPr>
              <a:t>δικαιολογημένα</a:t>
            </a:r>
            <a: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cs typeface="Microsoft Sans Serif"/>
              </a:rPr>
              <a:t> χάσει και τις δύο σειρές εξετάσεων θα εξεταστεί στις ανεξετάσεις Ιουνίου.</a:t>
            </a:r>
            <a:b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cs typeface="Microsoft Sans Serif"/>
              </a:rPr>
            </a:br>
            <a: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cs typeface="Microsoft Sans Serif"/>
              </a:rPr>
              <a:t/>
            </a:r>
            <a:b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cs typeface="Microsoft Sans Serif"/>
              </a:rPr>
            </a:br>
            <a:r>
              <a:rPr lang="el-GR" sz="3200" spc="-18" baseline="2314" dirty="0">
                <a:solidFill>
                  <a:srgbClr val="111111"/>
                </a:solidFill>
                <a:effectLst/>
                <a:latin typeface="Microsoft Sans Serif"/>
                <a:cs typeface="Microsoft Sans Serif"/>
              </a:rPr>
              <a:t>3.  </a:t>
            </a:r>
            <a:r>
              <a:rPr lang="el-GR" altLang="el-GR" sz="3200" spc="-18" baseline="2314" dirty="0">
                <a:solidFill>
                  <a:srgbClr val="111111"/>
                </a:solidFill>
                <a:effectLst/>
                <a:latin typeface="Microsoft Sans Serif"/>
                <a:cs typeface="Microsoft Sans Serif"/>
              </a:rPr>
              <a:t>Μαθητής/τρια που </a:t>
            </a:r>
            <a:r>
              <a:rPr lang="el-GR" altLang="el-GR" sz="3200" b="1" spc="-18" baseline="2314" dirty="0">
                <a:solidFill>
                  <a:srgbClr val="FF0000"/>
                </a:solidFill>
                <a:effectLst/>
                <a:latin typeface="Microsoft Sans Serif"/>
                <a:cs typeface="Microsoft Sans Serif"/>
              </a:rPr>
              <a:t>ΑΔΙΚΑΙΟΛΟΓΗΤΑ</a:t>
            </a:r>
            <a:r>
              <a:rPr lang="el-GR" altLang="el-GR" sz="3200" spc="-18" baseline="2314" dirty="0">
                <a:solidFill>
                  <a:srgbClr val="FF0000"/>
                </a:solidFill>
                <a:effectLst/>
                <a:latin typeface="Microsoft Sans Serif"/>
                <a:cs typeface="Microsoft Sans Serif"/>
              </a:rPr>
              <a:t> </a:t>
            </a:r>
            <a:r>
              <a:rPr lang="el-GR" altLang="el-GR" sz="3200" spc="-18" baseline="2314" dirty="0">
                <a:solidFill>
                  <a:srgbClr val="111111"/>
                </a:solidFill>
                <a:effectLst/>
                <a:latin typeface="Microsoft Sans Serif"/>
                <a:cs typeface="Microsoft Sans Serif"/>
              </a:rPr>
              <a:t>χάσει και τις δύο σειρές εξετάσεων θα εξεταστεί στις ανεξετάσεις Ιουνίου και θα χρειάζεται </a:t>
            </a:r>
            <a:r>
              <a:rPr lang="el-GR" altLang="el-GR" sz="3200" b="1" spc="-18" baseline="2314" dirty="0">
                <a:solidFill>
                  <a:srgbClr val="FF0000"/>
                </a:solidFill>
                <a:effectLst/>
                <a:latin typeface="Microsoft Sans Serif"/>
                <a:cs typeface="Microsoft Sans Serif"/>
              </a:rPr>
              <a:t>10/20 για προβιβασμό (ΔΕΝ ΜΕΤΡΑ Ο ΠΡΟΦΟΡΙΚΟΣ Α΄ΤΕΤΡΑΜΗΝΟΥ)</a:t>
            </a:r>
            <a:r>
              <a:rPr lang="el-GR" altLang="el-GR" sz="3200" spc="-18" baseline="2314" dirty="0">
                <a:solidFill>
                  <a:srgbClr val="111111"/>
                </a:solidFill>
                <a:effectLst/>
                <a:latin typeface="Microsoft Sans Serif"/>
                <a:cs typeface="Microsoft Sans Serif"/>
              </a:rPr>
              <a:t/>
            </a:r>
            <a:br>
              <a:rPr lang="el-GR" altLang="el-GR" sz="3200" spc="-18" baseline="2314" dirty="0">
                <a:solidFill>
                  <a:srgbClr val="111111"/>
                </a:solidFill>
                <a:effectLst/>
                <a:latin typeface="Microsoft Sans Serif"/>
                <a:cs typeface="Microsoft Sans Serif"/>
              </a:rPr>
            </a:br>
            <a:endParaRPr lang="el-GR" sz="3200" spc="-18" baseline="2314" dirty="0">
              <a:solidFill>
                <a:srgbClr val="111111"/>
              </a:solidFill>
              <a:effectLst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04838"/>
            <a:ext cx="7200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111111"/>
                </a:solidFill>
              </a:rPr>
              <a:t>ΑΠΟΥΣΙΑ ΜΑΘΗΤΗ/ΤΡΙΑΣ ΑΠΌ ΤΗΝ ΕΞΕΤΑΣΗ</a:t>
            </a:r>
            <a:endParaRPr lang="en-US" sz="2400" b="1" dirty="0">
              <a:solidFill>
                <a:srgbClr val="111111"/>
              </a:solidFill>
            </a:endParaRPr>
          </a:p>
        </p:txBody>
      </p:sp>
      <p:pic>
        <p:nvPicPr>
          <p:cNvPr id="3789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284538"/>
            <a:ext cx="134937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Νέο Πρόγραμμα και Εξεταστέα Ύλη Προαγωγικών και Απολυτηρίων Εξετάσεων  Ιουνίου 2022 – 1ο Γυμνάσιο Ζωγράφο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73238"/>
            <a:ext cx="2022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49250"/>
            <a:ext cx="8229600" cy="2000250"/>
          </a:xfrm>
        </p:spPr>
        <p:txBody>
          <a:bodyPr/>
          <a:lstStyle/>
          <a:p>
            <a:pPr>
              <a:defRPr/>
            </a:pPr>
            <a:r>
              <a:rPr lang="el-G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δανείζουμε ούτε δανειζόμαστε οτιδήποτε…</a:t>
            </a:r>
          </a:p>
        </p:txBody>
      </p:sp>
      <p:pic>
        <p:nvPicPr>
          <p:cNvPr id="3891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t="14159" r="26411" b="15079"/>
          <a:stretch>
            <a:fillRect/>
          </a:stretch>
        </p:blipFill>
        <p:spPr>
          <a:xfrm>
            <a:off x="1630363" y="2349500"/>
            <a:ext cx="5761037" cy="4343400"/>
          </a:xfrm>
        </p:spPr>
      </p:pic>
      <p:cxnSp>
        <p:nvCxnSpPr>
          <p:cNvPr id="38916" name="Straight Connector 8"/>
          <p:cNvCxnSpPr>
            <a:cxnSpLocks noChangeShapeType="1"/>
          </p:cNvCxnSpPr>
          <p:nvPr/>
        </p:nvCxnSpPr>
        <p:spPr bwMode="auto">
          <a:xfrm>
            <a:off x="2339975" y="2852738"/>
            <a:ext cx="4103688" cy="3313112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17" name="Straight Connector 11"/>
          <p:cNvCxnSpPr>
            <a:cxnSpLocks noChangeShapeType="1"/>
          </p:cNvCxnSpPr>
          <p:nvPr/>
        </p:nvCxnSpPr>
        <p:spPr bwMode="auto">
          <a:xfrm flipH="1">
            <a:off x="2339975" y="2781300"/>
            <a:ext cx="3887788" cy="34559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8485"/>
              </p:ext>
            </p:extLst>
          </p:nvPr>
        </p:nvGraphicFramePr>
        <p:xfrm>
          <a:off x="35496" y="188640"/>
          <a:ext cx="9073007" cy="6625796"/>
        </p:xfrm>
        <a:graphic>
          <a:graphicData uri="http://schemas.openxmlformats.org/drawingml/2006/table">
            <a:tbl>
              <a:tblPr/>
              <a:tblGrid>
                <a:gridCol w="496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4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2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31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6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07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43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97542">
                  <a:extLst>
                    <a:ext uri="{9D8B030D-6E8A-4147-A177-3AD203B41FA5}">
                      <a16:colId xmlns:a16="http://schemas.microsoft.com/office/drawing/2014/main" xmlns="" val="2167590071"/>
                    </a:ext>
                  </a:extLst>
                </a:gridCol>
                <a:gridCol w="1024371">
                  <a:extLst>
                    <a:ext uri="{9D8B030D-6E8A-4147-A177-3AD203B41FA5}">
                      <a16:colId xmlns:a16="http://schemas.microsoft.com/office/drawing/2014/main" xmlns="" val="3177727854"/>
                    </a:ext>
                  </a:extLst>
                </a:gridCol>
              </a:tblGrid>
              <a:tr h="351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90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Δευτέρα 25/05/2026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873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73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Τρίτη 26/05/2026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Τετάρτη 27/05/2026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90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Πέμπτη 28/05/2026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Παρασκευή 29/05/2026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Τρίτη 02/06/2026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Τετάρτη 03/06/2026</a:t>
                      </a:r>
                      <a:endParaRPr kumimoji="0" lang="x-none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Πέμπτη 04/06/2026</a:t>
                      </a:r>
                      <a:endParaRPr kumimoji="0" lang="x-none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9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ΤΑΞΗ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ΜΑΘΗΜΑ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ΜΑΘΗΜΑ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ΜΑΘΗΜΑ</a:t>
                      </a:r>
                      <a:endParaRPr kumimoji="0" lang="en-US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ΜΑΘΗΜΑ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ΜΑΘΗΜΑ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ΜΑΘΗΜΑ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ΜΑΘΗΜΑ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ΜΑΘΗΜΑ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>
                        <a:alpha val="7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1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07:45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(1Α) ΝΕΑ ΕΛΛΗΝΙΚΑ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ΔΙΑΡΚΕΙΑ ΕΞΕΤΑΣΗΣ 135΄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07:45</a:t>
                      </a: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(2Α) ΜΑΘΗΜΑΤΙΚΑ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ΔΙΑΡΚΕΙΑ ΕΞΕΤΑΣΗΣ 90΄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D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32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09:00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ΦΥΣΙΚΑ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(4Β) ΦΥΣΙΚΗ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ΔΙΑΡΚΕΙΑ ΕΞΕΤΑΣΗΣ 45΄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 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07:45</a:t>
                      </a: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(1Β) ΝΕΑ ΕΛΛΗΝΙΚΑ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ΔΙΑΡΚΕΙΑ ΕΞΕΤΑΣΗΣ 135΄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07:45</a:t>
                      </a: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(2Β) ΜΑΘΗΜΑΤΙΚΑ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ΔΙΑΡΚΕΙΑ ΕΞΕΤΑΣΗΣ 90΄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>
                      <a:lvl1pPr marL="841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07:45</a:t>
                      </a: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(3Β) ΙΣΤΟΡΙΑ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ΔΙΑΡΚΕΙΑ ΕΞΕΤΑΣΗΣ 90΄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07:45</a:t>
                      </a: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ΦΥΣΙΚΑ</a:t>
                      </a:r>
                    </a:p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(5Β) ΧΗΜΕΙΑ-</a:t>
                      </a:r>
                    </a:p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 (6Β) ΒΙΟΛΟΓΙΑ</a:t>
                      </a:r>
                    </a:p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 ΔΙΑΡΚΕΙΑ ΕΞΕΤΑΣΗΣ 45’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4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Γ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873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00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(1Γ) ΝΕΑ ΕΛΛΗΝΙΚΑ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ΔΙΑΡΚΕΙΑ ΕΞΕΤΑΣΗΣ 135’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00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10:30</a:t>
                      </a: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(2Γ) ΜΑΘΗΜΑΤΙΚΑ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ΔΙΑΡΚΕΙΑ ΕΞΕΤΑΣΗΣ 90΄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00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10:30</a:t>
                      </a: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ΦΥΣΙΚΑ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(5Γ) ΧΗΜΕΙΑ-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 (6Γ) ΒΙΟΛΟΓΙΑ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 ΔΙΑΡΚΕΙΑ ΕΞΕΤΑΣΗΣ 55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07:45</a:t>
                      </a: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 ΦΥΣΙΚΑ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(4Γ) ΦΥΣΙΚΗ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ΔΙΑΡΚΕΙΑ ΕΞΕΤΑΣΗΣ 35΄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100" b="1" i="0" u="sng" strike="noStrike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ΩΡΑ ΕΝΑΡΞΗΣ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07:45</a:t>
                      </a: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(3Γ) ΙΣΤΟΡΙΑ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83862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ΔΙΑΡΚΕΙΑ ΕΞΕΤΑΣΗΣ 90΄</a:t>
                      </a:r>
                      <a:endParaRPr kumimoji="0" lang="en-US" alt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83862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ΤΗΡΟΥΜΕ ΟΛΟΥΣ ΤΟΥΣ ΚΑΝΟΝΕΣ ΥΓ</a:t>
            </a:r>
            <a:r>
              <a:rPr lang="en-US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ΕΙΝΗΣ: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1600200"/>
            <a:ext cx="7715200" cy="4530725"/>
          </a:xfrm>
        </p:spPr>
        <p:txBody>
          <a:bodyPr/>
          <a:lstStyle/>
          <a:p>
            <a:pPr>
              <a:defRPr/>
            </a:pPr>
            <a:r>
              <a:rPr lang="el-GR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ΧΡΗΣΙΜΟΠΟΙΟΥΜΕ ΤΟ ΑΝΤΙΣΗΠΤΙΚΟ ΠΡΙΝ ΕΙΣΕΛΘΟΥΜΕ ΣΤΗΝ ΤΑΞΗ…</a:t>
            </a:r>
          </a:p>
        </p:txBody>
      </p:sp>
      <p:pic>
        <p:nvPicPr>
          <p:cNvPr id="39942" name="Picture 8" descr="Ο αριθμός αντισηπτικών ανά Δήμο και Σχολείο- Αναλυτικός Πίνακας του  Υπ.Παιδείας - Πολιτική - Οικονομία - Διεθνή - Αυτοδιοίκηση - Air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8" r="31448" b="6145"/>
          <a:stretch>
            <a:fillRect/>
          </a:stretch>
        </p:blipFill>
        <p:spPr bwMode="auto">
          <a:xfrm>
            <a:off x="3388518" y="2924944"/>
            <a:ext cx="23669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404813"/>
            <a:ext cx="9288463" cy="5632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𝚻𝛆𝛌𝛊𝛋ό𝛓 𝛃𝛂𝛉𝛍ό𝛓 έ𝛕𝛐𝛖𝛓 </a:t>
            </a:r>
            <a:r>
              <a:rPr lang="el-GR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𝛆𝛏𝛆𝛕𝛂𝛇ό𝛍𝛆𝛎𝛚𝛎</a:t>
            </a:r>
            <a:r>
              <a:rPr lang="el-GR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𝛍𝛂𝛉𝛈𝛍</a:t>
            </a:r>
            <a:r>
              <a:rPr lang="el-GR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ά𝛕𝛚𝛎</a:t>
            </a:r>
            <a:endParaRPr lang="el-GR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4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𝟎,𝟑𝟓 × 𝚩𝛂𝛉𝛍ό𝛓 𝚨΄ 𝛕𝛆𝛕𝛒𝛂𝛍ή𝛎𝛐𝛖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4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4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𝟎,𝟑𝟓 × 𝚩𝛂𝛉𝛍ό𝛓 𝚩΄ 𝛕𝛆𝛕𝛒𝛂𝛍ή𝛎𝛐𝛖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4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4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𝟎,𝟑𝟎 × 𝚩𝛂𝛉𝛍ό𝛓 𝚬𝛎𝛊𝛂ί𝛂𝛓 𝚻𝛆𝛌𝛊𝛋ή𝛓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4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𝚪𝛒𝛂𝛑𝛕ή𝛓 𝚬𝛏έ𝛕𝛂𝛔ης</a:t>
            </a:r>
            <a:endParaRPr lang="en-US" altLang="en-US" sz="4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>
          <a:xfrm>
            <a:off x="800100" y="390525"/>
            <a:ext cx="7543800" cy="827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x-none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Β΄ </a:t>
            </a:r>
            <a:r>
              <a:rPr lang="el-GR" altLang="x-none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τάξη Γυμνασίου </a:t>
            </a:r>
            <a:r>
              <a:rPr lang="el-GR" altLang="x-none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ΦΥΣΙΚΑ</a:t>
            </a:r>
            <a:endParaRPr lang="en-US" altLang="x-none" u="sng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7504" y="1340768"/>
            <a:ext cx="8793609" cy="5262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Βαθμός Τετραμήνου = </a:t>
            </a:r>
            <a:endParaRPr lang="en-GB" altLang="en-US" sz="24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0,50 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Βαθμ. Τετραμ.Φυσικής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× Βαθμ. Τετραμ. Χημείας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× Βαθμ. Τετραμ. </a:t>
            </a: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Βιολογίας</a:t>
            </a:r>
            <a:endParaRPr lang="en-GB" altLang="en-US" sz="24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altLang="en-US" sz="24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Βαθμός Γραπτής Εξέτασης = </a:t>
            </a:r>
            <a:endParaRPr lang="en-GB" sz="24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0,50 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Βαθμός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Εξέτ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Φυσικής </a:t>
            </a:r>
            <a:r>
              <a:rPr lang="el-GR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GB" sz="24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× Βαθμός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Εξέτ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Χημείας </a:t>
            </a:r>
            <a:r>
              <a:rPr lang="el-GR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GB" sz="24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× Βαθμός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Εξέτ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Βιολογίας</a:t>
            </a:r>
            <a:endParaRPr lang="en-GB" sz="24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4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Τελικός βαθμός έτους για το μάθημα Φυσικά Β΄  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0,35 × Βαθμός Α΄ </a:t>
            </a:r>
            <a:r>
              <a:rPr lang="el-GR" altLang="en-US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Τετραμ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+ 0,35 × Βαθμός Β΄ </a:t>
            </a:r>
            <a:r>
              <a:rPr lang="el-GR" altLang="en-US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Τετραμ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+ 0,30 × Βαθμός </a:t>
            </a:r>
            <a:r>
              <a:rPr lang="el-GR" altLang="en-US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n-US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Εξέτ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2924944"/>
            <a:ext cx="91238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800" b="1" dirty="0">
              <a:solidFill>
                <a:schemeClr val="tx1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 noChangeArrowheads="1"/>
          </p:cNvSpPr>
          <p:nvPr>
            <p:ph type="title"/>
          </p:nvPr>
        </p:nvSpPr>
        <p:spPr>
          <a:xfrm>
            <a:off x="684213" y="415925"/>
            <a:ext cx="7543800" cy="757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x-none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Γ΄ Τάξη Γυμνασίου - ΦΥΣΙΚΑ</a:t>
            </a:r>
            <a:endParaRPr lang="en-US" altLang="x-none" u="sng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47675" y="1484784"/>
            <a:ext cx="8362950" cy="52629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Βαθμός Τετραμήνου = </a:t>
            </a:r>
            <a:endParaRPr lang="el-GR" altLang="en-US" sz="24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0,40 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Βαθμ. Τετραμ.Φυσικής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0,20 × Βαθμ. Τετραμ. Χημείας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0,40 × Βαθμ. Τετραμ. </a:t>
            </a: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Βιολογίας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l-GR" altLang="en-US" sz="24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Βαθμός Γραπτής Εξέτασης = </a:t>
            </a:r>
            <a:endParaRPr lang="el-GR" sz="24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0,40 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Βαθμός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Εξέτ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Φυσικής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0,20 × Βαθμός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Εξέτ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Χημείας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0,40 × Βαθμός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Εξέτ</a:t>
            </a:r>
            <a:r>
              <a:rPr lang="el-GR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Βιολογίας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l-GR" sz="24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Τελικός βαθμός έτους για το μάθημα </a:t>
            </a:r>
            <a:r>
              <a:rPr lang="el-GR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Φυσικά Γ΄ </a:t>
            </a:r>
            <a:r>
              <a:rPr lang="el-GR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0,35 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Βαθμός Α΄ </a:t>
            </a:r>
            <a:r>
              <a:rPr lang="el-GR" altLang="en-US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Τετραμ</a:t>
            </a: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0,35 × Βαθμός Β΄ </a:t>
            </a:r>
            <a:r>
              <a:rPr lang="el-GR" altLang="en-US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Τετραμ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+ 0,30 × Βαθμός </a:t>
            </a:r>
            <a:r>
              <a:rPr lang="el-GR" altLang="en-US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</a:t>
            </a:r>
            <a:r>
              <a:rPr lang="el-GR" altLang="en-US" sz="24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n-US" sz="24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Εξέτ</a:t>
            </a:r>
            <a:r>
              <a:rPr lang="el-GR" altLang="en-US" sz="24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762" y="906247"/>
            <a:ext cx="7150100" cy="477838"/>
          </a:xfrm>
        </p:spPr>
        <p:txBody>
          <a:bodyPr/>
          <a:lstStyle/>
          <a:p>
            <a:pPr>
              <a:defRPr/>
            </a:pPr>
            <a:r>
              <a:rPr lang="el-GR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Επιτυχία </a:t>
            </a:r>
            <a:br>
              <a:rPr lang="el-GR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όλους και όλες</a:t>
            </a:r>
            <a:br>
              <a:rPr lang="el-GR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ΥΓΕΙΑ και ΧΑΡΑ! </a:t>
            </a:r>
            <a:endParaRPr lang="en-US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tudent Books Success | Great PowerPoint ClipArt for Presentations -  PresenterMedia.co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530951" cy="35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7,183 Success Clipart Illustrations &amp; Clip Art - i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proven shortcuts for success in CSS exams – CSS Exam Des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578" y="4676052"/>
            <a:ext cx="1993307" cy="199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68CCB4-7823-EE1F-0A3A-3416D74F83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00" y="99781"/>
            <a:ext cx="3279456" cy="2278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3F9B22-BD49-B808-AA55-A5B4F52D02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288" t="34600" r="71823" b="52800"/>
          <a:stretch>
            <a:fillRect/>
          </a:stretch>
        </p:blipFill>
        <p:spPr>
          <a:xfrm>
            <a:off x="3419871" y="2707919"/>
            <a:ext cx="2304257" cy="1837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77225" cy="2447925"/>
          </a:xfrm>
        </p:spPr>
        <p:txBody>
          <a:bodyPr/>
          <a:lstStyle/>
          <a:p>
            <a:pPr eaLnBrk="1" hangingPunct="1">
              <a:defRPr/>
            </a:pPr>
            <a:r>
              <a:rPr lang="el-GR" sz="4400" dirty="0"/>
              <a:t/>
            </a:r>
            <a:br>
              <a:rPr lang="el-GR" sz="4400" dirty="0"/>
            </a:br>
            <a:r>
              <a:rPr lang="el-GR" sz="4400" dirty="0"/>
              <a:t/>
            </a:r>
            <a:br>
              <a:rPr lang="el-GR" sz="4400" dirty="0"/>
            </a:br>
            <a:r>
              <a:rPr lang="el-GR" sz="4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Έρχεστε στο σχολείο μας στην ώρα σας με την ενδεδειγμένη στολή και εμφάνιση </a:t>
            </a:r>
            <a:endParaRPr lang="el-GR" sz="44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5" descr="School Student Clip Art - Student Clipart, HD Png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781300"/>
            <a:ext cx="4200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6207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sz="48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Έρχεστε στο σχολείο μισή ώρα πριν από την εξέταση…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89331"/>
              </p:ext>
            </p:extLst>
          </p:nvPr>
        </p:nvGraphicFramePr>
        <p:xfrm>
          <a:off x="611188" y="2276475"/>
          <a:ext cx="6096000" cy="31807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2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3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Έναρξη</a:t>
                      </a:r>
                      <a:r>
                        <a:rPr lang="el-GR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Εξέτασης 7:45 π.μ.</a:t>
                      </a:r>
                    </a:p>
                  </a:txBody>
                  <a:tcPr marT="45732" marB="4573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Έναρξη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Εξέτασης 10:30 π.μ.</a:t>
                      </a:r>
                    </a:p>
                  </a:txBody>
                  <a:tcPr marT="45732" marB="45732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7:15π.μ.</a:t>
                      </a:r>
                    </a:p>
                  </a:txBody>
                  <a:tcPr marT="45732" marB="45732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 00π.μ.</a:t>
                      </a:r>
                    </a:p>
                  </a:txBody>
                  <a:tcPr marT="45732" marB="45732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278" name="Picture 2" descr="Cartoon illustration of smiling clock running 5161804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6912"/>
            <a:ext cx="1867832" cy="179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20504"/>
              </p:ext>
            </p:extLst>
          </p:nvPr>
        </p:nvGraphicFramePr>
        <p:xfrm>
          <a:off x="107504" y="836712"/>
          <a:ext cx="8928991" cy="5283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334"/>
                <a:gridCol w="915520"/>
                <a:gridCol w="498841"/>
                <a:gridCol w="1164940"/>
                <a:gridCol w="1331025"/>
                <a:gridCol w="1579858"/>
                <a:gridCol w="767628"/>
                <a:gridCol w="1675845"/>
              </a:tblGrid>
              <a:tr h="64807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kern="0">
                          <a:effectLst/>
                        </a:rPr>
                        <a:t>ΠΡΟΓΡΑΜΜΑ ΔΡΟΜΟΛΟΓΙΩΝ ΛΕΩΦΟΡΕΙΩΝ ΠΡΟΑΓΩΓΙΚΩΝ ΚΑΙ ΑΠΟΛΥΤΗΡΙΩΝ ΕΞΕΤΑΣΕΩΝ 2025-2026</a:t>
                      </a:r>
                      <a:endParaRPr lang="el-GR" sz="1000" kern="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kern="0">
                          <a:effectLst/>
                        </a:rPr>
                        <a:t>ΜΑΪΟΣ – ΙΟΥΝΙΟΣ 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61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00">
                          <a:effectLst/>
                        </a:rPr>
                        <a:t>Ημερομηνία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 dirty="0" err="1">
                          <a:solidFill>
                            <a:srgbClr val="111111"/>
                          </a:solidFill>
                          <a:effectLst/>
                        </a:rPr>
                        <a:t>Ημέρ</a:t>
                      </a:r>
                      <a:r>
                        <a:rPr lang="en-GB" sz="900" kern="100" dirty="0">
                          <a:solidFill>
                            <a:srgbClr val="111111"/>
                          </a:solidFill>
                          <a:effectLst/>
                        </a:rPr>
                        <a:t>α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kern="100" dirty="0">
                          <a:solidFill>
                            <a:srgbClr val="111111"/>
                          </a:solidFill>
                          <a:effectLst/>
                        </a:rPr>
                        <a:t>Τάξη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kern="100">
                          <a:solidFill>
                            <a:srgbClr val="111111"/>
                          </a:solidFill>
                          <a:effectLst/>
                        </a:rPr>
                        <a:t>Μάθημα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kern="100">
                          <a:solidFill>
                            <a:srgbClr val="111111"/>
                          </a:solidFill>
                          <a:effectLst/>
                        </a:rPr>
                        <a:t>Ώρα έναρξης 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Ώρα έναρξης δρομολογίου προς το σχολείο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Ώρα άφιξης μαθητών στο σχολείο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Ώρα Αναχώρησης από το σχολείο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17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25/05/2026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ΔΕΥΤΕΡΑ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Β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 dirty="0">
                          <a:solidFill>
                            <a:srgbClr val="111111"/>
                          </a:solidFill>
                          <a:effectLst/>
                        </a:rPr>
                        <a:t>ΦΥΣΙΚΗ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09:00</a:t>
                      </a:r>
                      <a:r>
                        <a:rPr lang="en-GB" sz="900" kern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08:15</a:t>
                      </a:r>
                      <a:r>
                        <a:rPr lang="en-GB" sz="900" kern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08:45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10:</a:t>
                      </a: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1</a:t>
                      </a: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17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25/05/2026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ΔΕΥΤΕΡΑ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Γ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 dirty="0">
                          <a:solidFill>
                            <a:srgbClr val="111111"/>
                          </a:solidFill>
                          <a:effectLst/>
                        </a:rPr>
                        <a:t>ΝΕΑ ΕΛΛΗΝΙΚΑ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10:30</a:t>
                      </a:r>
                      <a:r>
                        <a:rPr lang="en-GB" sz="900" kern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09:4</a:t>
                      </a: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10:15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13:</a:t>
                      </a: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30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35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26/05/2026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ΤΡΙΤΗ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 dirty="0">
                          <a:solidFill>
                            <a:srgbClr val="111111"/>
                          </a:solidFill>
                          <a:effectLst/>
                        </a:rPr>
                        <a:t>ΝΕΑ ΕΛΛΗΝΙΚΑ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07:45</a:t>
                      </a:r>
                      <a:r>
                        <a:rPr lang="en-GB" sz="900" kern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0">
                          <a:solidFill>
                            <a:srgbClr val="111111"/>
                          </a:solidFill>
                          <a:effectLst/>
                        </a:rPr>
                        <a:t>Όπως καθ΄όλη τη διάρκεια της Σχ. Χρονιάς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07:15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10:</a:t>
                      </a: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45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35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27/05/2026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ΤΕΤΑΡΤΗ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Β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ΝΕΑ ΕΛΛΗΝΙΚΑ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 dirty="0">
                          <a:solidFill>
                            <a:srgbClr val="111111"/>
                          </a:solidFill>
                          <a:effectLst/>
                        </a:rPr>
                        <a:t>07:45</a:t>
                      </a:r>
                      <a:r>
                        <a:rPr lang="en-GB" sz="900" kern="0" dirty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0">
                          <a:solidFill>
                            <a:srgbClr val="111111"/>
                          </a:solidFill>
                          <a:effectLst/>
                        </a:rPr>
                        <a:t>Όπως καθ΄όλη τη διάρκεια της Σχ. Χρονιάς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07:15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10:</a:t>
                      </a: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45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179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27/05/2026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ΤΕΤΑΡΤΗ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Γ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ΜΑΘΗΜΑΤΙΚΑ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 dirty="0">
                          <a:solidFill>
                            <a:srgbClr val="111111"/>
                          </a:solidFill>
                          <a:effectLst/>
                        </a:rPr>
                        <a:t>10:30</a:t>
                      </a:r>
                      <a:r>
                        <a:rPr lang="en-GB" sz="900" kern="0" dirty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09:40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10:15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12:</a:t>
                      </a: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4</a:t>
                      </a: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35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29/05/2026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ΠΑΡΑΣΚΕΥΗ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Β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ΜΑΘΗΜΑΤΙΚΑ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 dirty="0">
                          <a:solidFill>
                            <a:srgbClr val="111111"/>
                          </a:solidFill>
                          <a:effectLst/>
                        </a:rPr>
                        <a:t>07:45</a:t>
                      </a:r>
                      <a:r>
                        <a:rPr lang="en-GB" sz="900" kern="0" dirty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0">
                          <a:solidFill>
                            <a:srgbClr val="111111"/>
                          </a:solidFill>
                          <a:effectLst/>
                        </a:rPr>
                        <a:t>Όπως καθ΄όλη τη διάρκεια της Σχ. Χρονιάς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07:15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10</a:t>
                      </a: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:</a:t>
                      </a: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10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35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29/05/2026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ΠΑΡΑΣΚΕΥΗ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Γ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ΧΗΜΕΙΑ-ΒΙΟΛΟΓΙΑ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 dirty="0">
                          <a:solidFill>
                            <a:srgbClr val="111111"/>
                          </a:solidFill>
                          <a:effectLst/>
                        </a:rPr>
                        <a:t>10:30</a:t>
                      </a:r>
                      <a:r>
                        <a:rPr lang="en-GB" sz="900" kern="0" dirty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09:40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10:15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12:00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35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02/06/2026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ΤΡΙΤΗ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Β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ΙΣΤΟΡΙΑ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 dirty="0">
                          <a:solidFill>
                            <a:srgbClr val="111111"/>
                          </a:solidFill>
                          <a:effectLst/>
                        </a:rPr>
                        <a:t>07:45</a:t>
                      </a:r>
                      <a:r>
                        <a:rPr lang="en-GB" sz="900" kern="0" dirty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0">
                          <a:solidFill>
                            <a:srgbClr val="111111"/>
                          </a:solidFill>
                          <a:effectLst/>
                        </a:rPr>
                        <a:t>Όπως καθ΄όλη τη διάρκεια της Σχ. Χρονιάς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07:15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09:45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35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02/06/2026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ΤΡΙΤΗ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Γ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ΦΥΣΙΚΗ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 dirty="0">
                          <a:solidFill>
                            <a:srgbClr val="111111"/>
                          </a:solidFill>
                          <a:effectLst/>
                        </a:rPr>
                        <a:t>07:45 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0">
                          <a:solidFill>
                            <a:srgbClr val="111111"/>
                          </a:solidFill>
                          <a:effectLst/>
                        </a:rPr>
                        <a:t>Όπως καθ΄όλη τη διάρκεια της Σχ. Χρονιάς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07:15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09:45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35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03/06/2026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ΤΕΤΑΡΤΗ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ΜΑΘΗΜΑΤΙΚΑ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 dirty="0">
                          <a:solidFill>
                            <a:srgbClr val="111111"/>
                          </a:solidFill>
                          <a:effectLst/>
                        </a:rPr>
                        <a:t>07:45</a:t>
                      </a:r>
                      <a:r>
                        <a:rPr lang="en-GB" sz="900" kern="0" dirty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0" dirty="0">
                          <a:solidFill>
                            <a:srgbClr val="111111"/>
                          </a:solidFill>
                          <a:effectLst/>
                        </a:rPr>
                        <a:t>Όπως </a:t>
                      </a:r>
                      <a:r>
                        <a:rPr lang="el-GR" sz="900" kern="0" dirty="0" err="1">
                          <a:solidFill>
                            <a:srgbClr val="111111"/>
                          </a:solidFill>
                          <a:effectLst/>
                        </a:rPr>
                        <a:t>καθ΄όλη</a:t>
                      </a:r>
                      <a:r>
                        <a:rPr lang="el-GR" sz="900" kern="0" dirty="0">
                          <a:solidFill>
                            <a:srgbClr val="111111"/>
                          </a:solidFill>
                          <a:effectLst/>
                        </a:rPr>
                        <a:t> τη διάρκεια της Σχ. Χρονιάς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07:15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09:</a:t>
                      </a: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45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35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04/06/2026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ΠΕΜΠΤΗ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Β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ΧΗΜΕΙΑ-ΒΙΟΛΟΓΙΑ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07:45</a:t>
                      </a:r>
                      <a:r>
                        <a:rPr lang="en-GB" sz="900" kern="0">
                          <a:solidFill>
                            <a:srgbClr val="111111"/>
                          </a:solidFill>
                          <a:effectLst/>
                        </a:rPr>
                        <a:t> 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0" dirty="0">
                          <a:solidFill>
                            <a:srgbClr val="111111"/>
                          </a:solidFill>
                          <a:effectLst/>
                        </a:rPr>
                        <a:t>Όπως </a:t>
                      </a:r>
                      <a:r>
                        <a:rPr lang="el-GR" sz="900" kern="0" dirty="0" err="1">
                          <a:solidFill>
                            <a:srgbClr val="111111"/>
                          </a:solidFill>
                          <a:effectLst/>
                        </a:rPr>
                        <a:t>καθ΄όλη</a:t>
                      </a:r>
                      <a:r>
                        <a:rPr lang="el-GR" sz="900" kern="0" dirty="0">
                          <a:solidFill>
                            <a:srgbClr val="111111"/>
                          </a:solidFill>
                          <a:effectLst/>
                        </a:rPr>
                        <a:t> τη διάρκεια της Σχ. Χρονιάς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 dirty="0">
                          <a:solidFill>
                            <a:srgbClr val="111111"/>
                          </a:solidFill>
                          <a:effectLst/>
                        </a:rPr>
                        <a:t>07:15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 dirty="0">
                          <a:solidFill>
                            <a:srgbClr val="111111"/>
                          </a:solidFill>
                          <a:effectLst/>
                        </a:rPr>
                        <a:t>09:45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  <a:tr h="35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effectLst/>
                        </a:rPr>
                        <a:t>04/06/2026</a:t>
                      </a:r>
                      <a:endParaRPr lang="el-GR" sz="10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>
                          <a:solidFill>
                            <a:srgbClr val="111111"/>
                          </a:solidFill>
                          <a:effectLst/>
                        </a:rPr>
                        <a:t>ΠΕΜΠΤΗ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Γ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ΙΣΤΟΡΙΑ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07:45 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0">
                          <a:solidFill>
                            <a:srgbClr val="111111"/>
                          </a:solidFill>
                          <a:effectLst/>
                        </a:rPr>
                        <a:t>Όπως καθ΄όλη τη διάρκεια της Σχ. Χρονιάς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kern="100">
                          <a:solidFill>
                            <a:srgbClr val="111111"/>
                          </a:solidFill>
                          <a:effectLst/>
                        </a:rPr>
                        <a:t>07:15</a:t>
                      </a:r>
                      <a:endParaRPr lang="el-GR" sz="1000" kern="10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00" dirty="0">
                          <a:solidFill>
                            <a:srgbClr val="111111"/>
                          </a:solidFill>
                          <a:effectLst/>
                        </a:rPr>
                        <a:t>09:</a:t>
                      </a:r>
                      <a:r>
                        <a:rPr lang="el-GR" sz="900" kern="100" dirty="0">
                          <a:solidFill>
                            <a:srgbClr val="111111"/>
                          </a:solidFill>
                          <a:effectLst/>
                        </a:rPr>
                        <a:t>45</a:t>
                      </a:r>
                      <a:endParaRPr lang="el-GR" sz="1000" kern="100" dirty="0">
                        <a:solidFill>
                          <a:srgbClr val="111111"/>
                        </a:solidFill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58511" marR="585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7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50825" y="333375"/>
            <a:ext cx="83534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4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ΜΟΛΙΣ ΕΡΘΕΤΕ ΣΤΟ ΣΧΟΛΕΙΟ…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4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Βρίσκετε από την πινακίδα στην είσοδο του </a:t>
            </a:r>
            <a:r>
              <a:rPr lang="el-GR" altLang="el-GR" sz="40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σχολείου και στην εσωτερική αυλή </a:t>
            </a:r>
            <a:r>
              <a:rPr lang="el-GR" altLang="el-GR" sz="4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ποια αίθουσα γράφετε…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4000" dirty="0">
                <a:solidFill>
                  <a:schemeClr val="tx1">
                    <a:lumMod val="1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ΠΡΟΣΟΧΗ – Δεν γράφει όλο το τμήμα στην ίδια αίθουσα!</a:t>
            </a:r>
          </a:p>
        </p:txBody>
      </p:sp>
      <p:pic>
        <p:nvPicPr>
          <p:cNvPr id="12291" name="Picture 4" descr="Image result for παγκυπριες εξετασει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22" y="4138784"/>
            <a:ext cx="3334030" cy="20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34925"/>
            <a:ext cx="7772400" cy="729779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ΠΡΕΠΕΙ ΝΑ ΕΧΕΤΕ ΜΑΖΙ ΣΑΣ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908720"/>
            <a:ext cx="4967287" cy="360045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u"/>
              <a:defRPr/>
            </a:pPr>
            <a:r>
              <a:rPr lang="el-GR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Πένες </a:t>
            </a:r>
            <a: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ΜΟΝΟ μπλε ανεξίτηλο μελάνι </a:t>
            </a:r>
            <a:r>
              <a:rPr lang="el-GR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μολύβι για  τα σχήματα</a:t>
            </a:r>
          </a:p>
          <a:p>
            <a:pPr algn="l" eaLnBrk="1" hangingPunct="1">
              <a:defRPr/>
            </a:pPr>
            <a:endParaRPr lang="el-GR" sz="2800" dirty="0">
              <a:solidFill>
                <a:schemeClr val="tx1">
                  <a:lumMod val="10000"/>
                </a:schemeClr>
              </a:solidFill>
            </a:endParaRPr>
          </a:p>
          <a:p>
            <a:pPr algn="l" eaLnBrk="1" hangingPunct="1">
              <a:buFont typeface="Wingdings" pitchFamily="2" charset="2"/>
              <a:buChar char="u"/>
              <a:defRPr/>
            </a:pPr>
            <a:r>
              <a:rPr lang="el-GR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Γεωμετρικά όργανα (όπου χρειάζεται) </a:t>
            </a:r>
          </a:p>
          <a:p>
            <a:pPr algn="l" eaLnBrk="1" hangingPunct="1">
              <a:defRPr/>
            </a:pPr>
            <a:endParaRPr lang="el-GR" sz="2800" dirty="0">
              <a:solidFill>
                <a:schemeClr val="tx1">
                  <a:lumMod val="10000"/>
                </a:schemeClr>
              </a:solidFill>
            </a:endParaRPr>
          </a:p>
          <a:p>
            <a:pPr algn="l" eaLnBrk="1" hangingPunct="1">
              <a:buFont typeface="Wingdings" pitchFamily="2" charset="2"/>
              <a:buChar char="u"/>
              <a:defRPr/>
            </a:pPr>
            <a:r>
              <a:rPr lang="el-GR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Σφραγισμένη Υπολογιστική Μηχανή (όπου χρειάζεται) </a:t>
            </a:r>
          </a:p>
        </p:txBody>
      </p:sp>
      <p:pic>
        <p:nvPicPr>
          <p:cNvPr id="13316" name="Picture 5" descr="10 Pcs blue pens writing nib rod erasable ballpoint, blue black ink refill  pen for school az15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1289052"/>
            <a:ext cx="1935163" cy="200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book-stop.gr-Γεωμετρικά Όργανα Σετ 5τμχ με Διαβήτη Pelikan 30cm 700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3141662"/>
            <a:ext cx="193516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Melesoft - Ηλεκτρονικό Κατάστημα - Online Store. Casio Calculator MS-8B υπολογιστική  μηχαν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06" y="5158914"/>
            <a:ext cx="1628323" cy="14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2EF483-2AF1-A429-FC28-2D69358E75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831">
            <a:off x="4070318" y="4512375"/>
            <a:ext cx="2730565" cy="22697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800" y="1556792"/>
            <a:ext cx="5733132" cy="1139825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u="sng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ΕΛΕΓΧΟΣ ΥΠΟΛΟΓΙΣΤΙΚΩΝ ΜΗΧΑΝΩΝ</a:t>
            </a:r>
            <a:r>
              <a:rPr lang="el-GR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θα ενημερωθείτε από τους μαθηματικούς σας για την ημερομηνία σφραγίσματος του τμήματος σας. Είναι ευθύνη σας τη συγκεκριμένη ημέρα να την έχετε μαζί σας.) </a:t>
            </a:r>
          </a:p>
        </p:txBody>
      </p:sp>
      <p:pic>
        <p:nvPicPr>
          <p:cNvPr id="8195" name="Picture 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1334" r="21600" b="1056"/>
          <a:stretch>
            <a:fillRect/>
          </a:stretch>
        </p:blipFill>
        <p:spPr bwMode="auto">
          <a:xfrm>
            <a:off x="397372" y="302244"/>
            <a:ext cx="2028180" cy="396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372" y="4380756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111111"/>
                </a:solidFill>
              </a:rPr>
              <a:t>Διευκρινίζεται ότι </a:t>
            </a:r>
            <a:r>
              <a:rPr lang="el-GR" sz="2000" u="sng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111111"/>
                </a:solidFill>
              </a:rPr>
              <a:t>επιτρέπεται</a:t>
            </a:r>
            <a:r>
              <a:rPr lang="el-GR" sz="20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111111"/>
                </a:solidFill>
              </a:rPr>
              <a:t> οποιαδήποτε υπολογιστική μηχανή, η οποία μπορεί να κάνει απλές πράξεις ή είναι απλή «scientific». </a:t>
            </a:r>
          </a:p>
          <a:p>
            <a:r>
              <a:rPr lang="el-GR" sz="2000" u="sng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111111"/>
                </a:solidFill>
              </a:rPr>
              <a:t>Απαγορεύονται</a:t>
            </a:r>
            <a:r>
              <a:rPr lang="el-GR" sz="20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111111"/>
                </a:solidFill>
              </a:rPr>
              <a:t> όλες οι υπολογιστικές, οι οποίες έχουν τη δυνατότητα να παρουσιάζουν γραφικές παραστάσεις (και επομένως έχουν οθόνη μεγαλύτερη της συνηθισμένης) ή μπορούν να προγραμματιστούν (αν έχουν την ένδειξη «programmable») ή έχουν μνήμη στην οποία μπορούν να φυλαχθούν τύποι ή έχουν τη δυνατότητα να υπολογίζουν ολοκληρώματα, παραγώγους κ.τ.λ.</a:t>
            </a:r>
          </a:p>
          <a:p>
            <a:r>
              <a:rPr lang="el-GR" sz="20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111111"/>
                </a:solidFill>
                <a:highlight>
                  <a:srgbClr val="FFFF00"/>
                </a:highlight>
              </a:rPr>
              <a:t>Κατάλογος με επιτρεπόμενες ή μη επιτρεπόμενες μηχανές δεν θα αποσταλεί.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11560" y="302244"/>
            <a:ext cx="1584176" cy="462460"/>
          </a:xfrm>
          <a:prstGeom prst="ellipse">
            <a:avLst/>
          </a:prstGeom>
          <a:solidFill>
            <a:srgbClr val="3A3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1367</Words>
  <Application>Microsoft Office PowerPoint</Application>
  <PresentationFormat>Προβολή στην οθόνη (4:3)</PresentationFormat>
  <Paragraphs>392</Paragraphs>
  <Slides>34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Cliff</vt:lpstr>
      <vt:lpstr> ΕΝΙΑΙΕΣ ΓΡΑΠΤΕΣ ΤΕΛΙΚΕΣ  ΠΡΟΑΓΩΓΙΚΕΣ ΚΑΙ ΑΠΟΛΥΤΗΡΙΕΣ  ΕΞΕΤΑΣΕΙΣ  2025 - 2026</vt:lpstr>
      <vt:lpstr>Χρονοδιάγραμμα εξετάσεων </vt:lpstr>
      <vt:lpstr>Παρουσίαση του PowerPoint</vt:lpstr>
      <vt:lpstr>  Έρχεστε στο σχολείο μας στην ώρα σας με την ενδεδειγμένη στολή και εμφάνιση </vt:lpstr>
      <vt:lpstr>Έρχεστε στο σχολείο μισή ώρα πριν από την εξέταση…</vt:lpstr>
      <vt:lpstr>Παρουσίαση του PowerPoint</vt:lpstr>
      <vt:lpstr>Παρουσίαση του PowerPoint</vt:lpstr>
      <vt:lpstr>ΠΡΕΠΕΙ ΝΑ ΕΧΕΤΕ ΜΑΖΙ ΣΑΣ</vt:lpstr>
      <vt:lpstr>ΕΛΕΓΧΟΣ ΥΠΟΛΟΓΙΣΤΙΚΩΝ ΜΗΧΑΝΩΝ (θα ενημερωθείτε από τους μαθηματικούς σας για την ημερομηνία σφραγίσματος του τμήματος σας. Είναι ευθύνη σας τη συγκεκριμένη ημέρα να την έχετε μαζί σας.) </vt:lpstr>
      <vt:lpstr>ΕΛΕΓΧΟΣ ΥΠΟΛΟΓΙΣΤΙΚΩΝ ΜΗΧΑΝΩΝ </vt:lpstr>
      <vt:lpstr>Απαγορεύεται η χρήση διορθωτικού υγρού ή ταινίας- π.χ. tippex. και highlighter.  Μην τα φέρετε μαζί σας</vt:lpstr>
      <vt:lpstr>       20 ΛΕΠΤΑ ΠΡΙΝ ΤΗΝ ΕΝΑΡΞΗ ΤΗΣ ΕΞΕΤΑΣΗΣ ΜΕ ΤΟ ΚΤΥΠΗΜΑ ΤΟΥ ΚΟΥΔΟΥΝΙΟΥ,  ΜΕ ΣΥΝΟΔΕΙΑ ΤΩΝ ΕΠΙΤΗΡΗΤΏΝ  ΟΙ ΜΑΘΗΤΕΣ ΕΙΣΕΡΧΟΝΤΑΙ ΣΤΙΣ ΤΑΞΕΙΣ  </vt:lpstr>
      <vt:lpstr>Παρουσίαση του PowerPoint</vt:lpstr>
      <vt:lpstr>Παρουσίαση του PowerPoint</vt:lpstr>
      <vt:lpstr>Αφήνετε τις σημειώσεις σας έξω από την αίθουσα εξέτασης. Οποιαδήποτε σημείωση βρεθεί πάνω σας κατά τη διάρκεια της εξέτασης θεωρείται αυτόματα προσπάθεια δολίευσης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Έχετε ευθύνη να ελέγξετε το εξεταστικό δοκίμιο  για τυχόν κακής ποιότητας εκτύπωση,  τα στοιχεία της τάξης,  ονομασία μαθήματος,  αριθμό σελίδων,  αρίθμηση ερωτήσεων  και κωδικό μαθήματος. </vt:lpstr>
      <vt:lpstr>Παρουσίαση του PowerPoint</vt:lpstr>
      <vt:lpstr>ΔΕΝ ΣΧΙΖΟΥΜΕ  ΟΥΤΕ ΑΦΑΙΡΟΥΜΕ  ΣΕΛΙΔΕΣ ΑΠΟ ΤΟ ΤΕΤΡΑΔΙΟ</vt:lpstr>
      <vt:lpstr>Δεν δίνονται επεξηγήσεις σε κανένα θέμα! Άρα μη ζητήσετε! </vt:lpstr>
      <vt:lpstr>Παρουσίαση του PowerPoint</vt:lpstr>
      <vt:lpstr>Τα αυτοκόλλητα τα κολλά ο επιτηρητής, όταν τελειώσετε, στην παρουσία σας και αφού πρώτα ελέγξει τα στοιχεία σας.</vt:lpstr>
      <vt:lpstr>ΝΑ ΘΥΜΑΣΤΕ:    ΌΤΑΝ ΤΕΛΕΙΩΣΕΤΕ ΤΗΝ ΕΞΕΤΑΣΗ ΑΠΟΜΑΚΡΥΝΕΣΤΕ ΗΣΥΧΑ ΑΠΟ ΤΟΝ ΧΩΡΟ ΣΕΒΟΜΕΝΟΙ ΤΟΥΣ ΣΥΜΜΑΘΗΤΕΣ/ΤΡΙΕΣ ΣΑΣ ΠΟΥ ΑΚΟΜΑ ΓΡΑΦΟΥΝ </vt:lpstr>
      <vt:lpstr>1.  Όσοι μαθητές/τριες δικαιολογημένα χάσουν την Α΄ σειρά της εξέτασης παρακάθονται σε εξέταση στη Β΄ σειρά, ανάλογα με το πρόγραμμα.   2.  Μαθητής/τρια που δικαιολογημένα χάσει και τις δύο σειρές εξετάσεων θα εξεταστεί στις ανεξετάσεις Ιουνίου.  3.  Μαθητής/τρια που ΑΔΙΚΑΙΟΛΟΓΗΤΑ χάσει και τις δύο σειρές εξετάσεων θα εξεταστεί στις ανεξετάσεις Ιουνίου και θα χρειάζεται 10/20 για προβιβασμό (ΔΕΝ ΜΕΤΡΑ Ο ΠΡΟΦΟΡΙΚΟΣ Α΄ΤΕΤΡΑΜΗΝΟΥ) </vt:lpstr>
      <vt:lpstr>Δεν δανείζουμε ούτε δανειζόμαστε οτιδήποτε…</vt:lpstr>
      <vt:lpstr>ΤΗΡΟΥΜΕ ΟΛΟΥΣ ΤΟΥΣ ΚΑΝΟΝΕΣ ΥΓIΕΙΝΗΣ:</vt:lpstr>
      <vt:lpstr>Παρουσίαση του PowerPoint</vt:lpstr>
      <vt:lpstr>Β΄ τάξη Γυμνασίου - ΦΥΣΙΚΑ</vt:lpstr>
      <vt:lpstr>Γ΄ Τάξη Γυμνασίου - ΦΥΣΙΚΑ</vt:lpstr>
      <vt:lpstr>Κάθε Επιτυχία  σε όλους και όλες με ΥΓΕΙΑ και ΧΑΡΑ!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Σάββας Σαββίδης</dc:creator>
  <cp:lastModifiedBy>Maria Kyriacou</cp:lastModifiedBy>
  <cp:revision>154</cp:revision>
  <cp:lastPrinted>2026-05-11T06:17:36Z</cp:lastPrinted>
  <dcterms:created xsi:type="dcterms:W3CDTF">2009-05-19T12:27:36Z</dcterms:created>
  <dcterms:modified xsi:type="dcterms:W3CDTF">2026-05-11T06:18:43Z</dcterms:modified>
</cp:coreProperties>
</file>